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2" r:id="rId3"/>
    <p:sldMasterId id="2147483694" r:id="rId4"/>
  </p:sldMasterIdLst>
  <p:notesMasterIdLst>
    <p:notesMasterId r:id="rId78"/>
  </p:notesMasterIdLst>
  <p:handoutMasterIdLst>
    <p:handoutMasterId r:id="rId79"/>
  </p:handoutMasterIdLst>
  <p:sldIdLst>
    <p:sldId id="2076137899" r:id="rId5"/>
    <p:sldId id="2076137893" r:id="rId6"/>
    <p:sldId id="2076137885" r:id="rId7"/>
    <p:sldId id="563" r:id="rId8"/>
    <p:sldId id="553" r:id="rId9"/>
    <p:sldId id="588" r:id="rId10"/>
    <p:sldId id="538" r:id="rId11"/>
    <p:sldId id="566" r:id="rId12"/>
    <p:sldId id="567" r:id="rId13"/>
    <p:sldId id="571" r:id="rId14"/>
    <p:sldId id="568" r:id="rId15"/>
    <p:sldId id="570" r:id="rId16"/>
    <p:sldId id="569" r:id="rId17"/>
    <p:sldId id="576" r:id="rId18"/>
    <p:sldId id="579" r:id="rId19"/>
    <p:sldId id="580" r:id="rId20"/>
    <p:sldId id="539" r:id="rId21"/>
    <p:sldId id="560" r:id="rId22"/>
    <p:sldId id="559" r:id="rId23"/>
    <p:sldId id="583" r:id="rId24"/>
    <p:sldId id="2076137847" r:id="rId25"/>
    <p:sldId id="589" r:id="rId26"/>
    <p:sldId id="590" r:id="rId27"/>
    <p:sldId id="584" r:id="rId28"/>
    <p:sldId id="2076137825" r:id="rId29"/>
    <p:sldId id="2076137843" r:id="rId30"/>
    <p:sldId id="2076137823" r:id="rId31"/>
    <p:sldId id="2076137826" r:id="rId32"/>
    <p:sldId id="2076137836" r:id="rId33"/>
    <p:sldId id="2076137895" r:id="rId34"/>
    <p:sldId id="2076137795" r:id="rId35"/>
    <p:sldId id="2076137834" r:id="rId36"/>
    <p:sldId id="2076137896" r:id="rId37"/>
    <p:sldId id="2076137829" r:id="rId38"/>
    <p:sldId id="2076137851" r:id="rId39"/>
    <p:sldId id="2076137830" r:id="rId40"/>
    <p:sldId id="2076137838" r:id="rId41"/>
    <p:sldId id="2076137840" r:id="rId42"/>
    <p:sldId id="2076137771" r:id="rId43"/>
    <p:sldId id="2076137828" r:id="rId44"/>
    <p:sldId id="2076137897" r:id="rId45"/>
    <p:sldId id="2076137850" r:id="rId46"/>
    <p:sldId id="586" r:id="rId47"/>
    <p:sldId id="2076137818" r:id="rId48"/>
    <p:sldId id="2076137820" r:id="rId49"/>
    <p:sldId id="2076137821" r:id="rId50"/>
    <p:sldId id="2076137813" r:id="rId51"/>
    <p:sldId id="2076137773" r:id="rId52"/>
    <p:sldId id="2076137772" r:id="rId53"/>
    <p:sldId id="2076137855" r:id="rId54"/>
    <p:sldId id="2076137854" r:id="rId55"/>
    <p:sldId id="2076137857" r:id="rId56"/>
    <p:sldId id="2076137858" r:id="rId57"/>
    <p:sldId id="2076137856" r:id="rId58"/>
    <p:sldId id="2076137859" r:id="rId59"/>
    <p:sldId id="2076137880" r:id="rId60"/>
    <p:sldId id="2076137860" r:id="rId61"/>
    <p:sldId id="2076137889" r:id="rId62"/>
    <p:sldId id="2076137862" r:id="rId63"/>
    <p:sldId id="2076137878" r:id="rId64"/>
    <p:sldId id="2076137898" r:id="rId65"/>
    <p:sldId id="587" r:id="rId66"/>
    <p:sldId id="288" r:id="rId67"/>
    <p:sldId id="276" r:id="rId68"/>
    <p:sldId id="279" r:id="rId69"/>
    <p:sldId id="280" r:id="rId70"/>
    <p:sldId id="277" r:id="rId71"/>
    <p:sldId id="2076137864" r:id="rId72"/>
    <p:sldId id="2076137865" r:id="rId73"/>
    <p:sldId id="285" r:id="rId74"/>
    <p:sldId id="314" r:id="rId75"/>
    <p:sldId id="2076137890" r:id="rId76"/>
    <p:sldId id="2076137892" r:id="rId77"/>
  </p:sldIdLst>
  <p:sldSz cx="12192000" cy="6858000"/>
  <p:notesSz cx="6797675" cy="992822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hur Graus" initials="AG" lastIdx="1" clrIdx="0">
    <p:extLst>
      <p:ext uri="{19B8F6BF-5375-455C-9EA6-DF929625EA0E}">
        <p15:presenceInfo xmlns:p15="http://schemas.microsoft.com/office/powerpoint/2012/main" userId="db0e443514293a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EC200"/>
    <a:srgbClr val="0088B8"/>
    <a:srgbClr val="B88C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824006-DBD0-4172-997F-06BC0266AAFE}" v="29" dt="2024-02-08T08:55:11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ijl, licht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73" autoAdjust="0"/>
    <p:restoredTop sz="93647" autoAdjust="0"/>
  </p:normalViewPr>
  <p:slideViewPr>
    <p:cSldViewPr snapToGrid="0">
      <p:cViewPr varScale="1">
        <p:scale>
          <a:sx n="66" d="100"/>
          <a:sy n="66" d="100"/>
        </p:scale>
        <p:origin x="108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78"/>
    </p:cViewPr>
  </p:sorterViewPr>
  <p:notesViewPr>
    <p:cSldViewPr snapToGrid="0">
      <p:cViewPr varScale="1">
        <p:scale>
          <a:sx n="37" d="100"/>
          <a:sy n="37" d="100"/>
        </p:scale>
        <p:origin x="2386" y="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hur Graus" userId="8eea4202-ed45-4e99-ae2f-24d5bb7f00de" providerId="ADAL" clId="{BB8FD2B2-2A98-4305-B341-1C5C75B09B8C}"/>
    <pc:docChg chg="undo redo custSel addSld delSld modSld sldOrd modMainMaster">
      <pc:chgData name="Arthur Graus" userId="8eea4202-ed45-4e99-ae2f-24d5bb7f00de" providerId="ADAL" clId="{BB8FD2B2-2A98-4305-B341-1C5C75B09B8C}" dt="2024-01-22T16:40:08.360" v="2274" actId="1076"/>
      <pc:docMkLst>
        <pc:docMk/>
      </pc:docMkLst>
      <pc:sldChg chg="del">
        <pc:chgData name="Arthur Graus" userId="8eea4202-ed45-4e99-ae2f-24d5bb7f00de" providerId="ADAL" clId="{BB8FD2B2-2A98-4305-B341-1C5C75B09B8C}" dt="2024-01-04T11:35:52.149" v="316" actId="47"/>
        <pc:sldMkLst>
          <pc:docMk/>
          <pc:sldMk cId="96747940" sldId="302"/>
        </pc:sldMkLst>
      </pc:sldChg>
      <pc:sldChg chg="modSp mod">
        <pc:chgData name="Arthur Graus" userId="8eea4202-ed45-4e99-ae2f-24d5bb7f00de" providerId="ADAL" clId="{BB8FD2B2-2A98-4305-B341-1C5C75B09B8C}" dt="2023-12-21T09:48:30.019" v="45" actId="6549"/>
        <pc:sldMkLst>
          <pc:docMk/>
          <pc:sldMk cId="2598656732" sldId="538"/>
        </pc:sldMkLst>
        <pc:spChg chg="mod">
          <ac:chgData name="Arthur Graus" userId="8eea4202-ed45-4e99-ae2f-24d5bb7f00de" providerId="ADAL" clId="{BB8FD2B2-2A98-4305-B341-1C5C75B09B8C}" dt="2023-12-21T09:48:30.019" v="45" actId="6549"/>
          <ac:spMkLst>
            <pc:docMk/>
            <pc:sldMk cId="2598656732" sldId="538"/>
            <ac:spMk id="4" creationId="{9A511F81-8F0E-698A-B9A8-93FF4A22004F}"/>
          </ac:spMkLst>
        </pc:spChg>
      </pc:sldChg>
      <pc:sldChg chg="modSp mod">
        <pc:chgData name="Arthur Graus" userId="8eea4202-ed45-4e99-ae2f-24d5bb7f00de" providerId="ADAL" clId="{BB8FD2B2-2A98-4305-B341-1C5C75B09B8C}" dt="2023-12-21T10:06:06.238" v="143" actId="6549"/>
        <pc:sldMkLst>
          <pc:docMk/>
          <pc:sldMk cId="247424360" sldId="539"/>
        </pc:sldMkLst>
        <pc:spChg chg="mod">
          <ac:chgData name="Arthur Graus" userId="8eea4202-ed45-4e99-ae2f-24d5bb7f00de" providerId="ADAL" clId="{BB8FD2B2-2A98-4305-B341-1C5C75B09B8C}" dt="2023-12-21T10:06:06.238" v="143" actId="6549"/>
          <ac:spMkLst>
            <pc:docMk/>
            <pc:sldMk cId="247424360" sldId="539"/>
            <ac:spMk id="4" creationId="{9A511F81-8F0E-698A-B9A8-93FF4A22004F}"/>
          </ac:spMkLst>
        </pc:spChg>
      </pc:sldChg>
      <pc:sldChg chg="modSp mod modAnim modShow">
        <pc:chgData name="Arthur Graus" userId="8eea4202-ed45-4e99-ae2f-24d5bb7f00de" providerId="ADAL" clId="{BB8FD2B2-2A98-4305-B341-1C5C75B09B8C}" dt="2024-01-16T14:25:53.893" v="2226" actId="729"/>
        <pc:sldMkLst>
          <pc:docMk/>
          <pc:sldMk cId="2487403669" sldId="553"/>
        </pc:sldMkLst>
        <pc:spChg chg="mod">
          <ac:chgData name="Arthur Graus" userId="8eea4202-ed45-4e99-ae2f-24d5bb7f00de" providerId="ADAL" clId="{BB8FD2B2-2A98-4305-B341-1C5C75B09B8C}" dt="2024-01-04T11:24:35.222" v="232" actId="20577"/>
          <ac:spMkLst>
            <pc:docMk/>
            <pc:sldMk cId="2487403669" sldId="553"/>
            <ac:spMk id="4" creationId="{B0A984ED-58A2-771D-3D23-23D9CB7DB268}"/>
          </ac:spMkLst>
        </pc:spChg>
        <pc:picChg chg="mod">
          <ac:chgData name="Arthur Graus" userId="8eea4202-ed45-4e99-ae2f-24d5bb7f00de" providerId="ADAL" clId="{BB8FD2B2-2A98-4305-B341-1C5C75B09B8C}" dt="2024-01-04T11:23:21.675" v="209" actId="1076"/>
          <ac:picMkLst>
            <pc:docMk/>
            <pc:sldMk cId="2487403669" sldId="553"/>
            <ac:picMk id="5" creationId="{59D3FE1F-54D3-3CC9-F7AB-3AFA386B5870}"/>
          </ac:picMkLst>
        </pc:picChg>
        <pc:picChg chg="mod">
          <ac:chgData name="Arthur Graus" userId="8eea4202-ed45-4e99-ae2f-24d5bb7f00de" providerId="ADAL" clId="{BB8FD2B2-2A98-4305-B341-1C5C75B09B8C}" dt="2024-01-04T11:23:33.287" v="213" actId="1076"/>
          <ac:picMkLst>
            <pc:docMk/>
            <pc:sldMk cId="2487403669" sldId="553"/>
            <ac:picMk id="6" creationId="{D17913E4-3676-55D4-8926-DE2BD04A35B5}"/>
          </ac:picMkLst>
        </pc:picChg>
        <pc:picChg chg="mod">
          <ac:chgData name="Arthur Graus" userId="8eea4202-ed45-4e99-ae2f-24d5bb7f00de" providerId="ADAL" clId="{BB8FD2B2-2A98-4305-B341-1C5C75B09B8C}" dt="2024-01-04T11:23:24.588" v="210" actId="1076"/>
          <ac:picMkLst>
            <pc:docMk/>
            <pc:sldMk cId="2487403669" sldId="553"/>
            <ac:picMk id="7" creationId="{DE5E94EE-78F7-600C-18F7-DC43D4991BAE}"/>
          </ac:picMkLst>
        </pc:picChg>
        <pc:picChg chg="mod">
          <ac:chgData name="Arthur Graus" userId="8eea4202-ed45-4e99-ae2f-24d5bb7f00de" providerId="ADAL" clId="{BB8FD2B2-2A98-4305-B341-1C5C75B09B8C}" dt="2024-01-04T11:23:16.523" v="207" actId="1076"/>
          <ac:picMkLst>
            <pc:docMk/>
            <pc:sldMk cId="2487403669" sldId="553"/>
            <ac:picMk id="8" creationId="{BF42308C-100B-B730-2571-040EFF92A2C6}"/>
          </ac:picMkLst>
        </pc:picChg>
        <pc:picChg chg="mod">
          <ac:chgData name="Arthur Graus" userId="8eea4202-ed45-4e99-ae2f-24d5bb7f00de" providerId="ADAL" clId="{BB8FD2B2-2A98-4305-B341-1C5C75B09B8C}" dt="2024-01-09T15:55:08.819" v="1018" actId="1076"/>
          <ac:picMkLst>
            <pc:docMk/>
            <pc:sldMk cId="2487403669" sldId="553"/>
            <ac:picMk id="9" creationId="{008C069B-DC3C-F64B-B77B-998E7BFD44EF}"/>
          </ac:picMkLst>
        </pc:picChg>
        <pc:picChg chg="mod">
          <ac:chgData name="Arthur Graus" userId="8eea4202-ed45-4e99-ae2f-24d5bb7f00de" providerId="ADAL" clId="{BB8FD2B2-2A98-4305-B341-1C5C75B09B8C}" dt="2024-01-04T11:23:11.317" v="204" actId="1076"/>
          <ac:picMkLst>
            <pc:docMk/>
            <pc:sldMk cId="2487403669" sldId="553"/>
            <ac:picMk id="7170" creationId="{F5226CDA-112A-C727-A6C7-5D079A30A9B8}"/>
          </ac:picMkLst>
        </pc:picChg>
        <pc:picChg chg="mod">
          <ac:chgData name="Arthur Graus" userId="8eea4202-ed45-4e99-ae2f-24d5bb7f00de" providerId="ADAL" clId="{BB8FD2B2-2A98-4305-B341-1C5C75B09B8C}" dt="2024-01-04T11:23:13.012" v="205" actId="1076"/>
          <ac:picMkLst>
            <pc:docMk/>
            <pc:sldMk cId="2487403669" sldId="553"/>
            <ac:picMk id="7172" creationId="{81F6B605-22CF-EE9A-DE92-682ADC02415B}"/>
          </ac:picMkLst>
        </pc:picChg>
        <pc:picChg chg="mod">
          <ac:chgData name="Arthur Graus" userId="8eea4202-ed45-4e99-ae2f-24d5bb7f00de" providerId="ADAL" clId="{BB8FD2B2-2A98-4305-B341-1C5C75B09B8C}" dt="2024-01-04T11:23:14.692" v="206" actId="1076"/>
          <ac:picMkLst>
            <pc:docMk/>
            <pc:sldMk cId="2487403669" sldId="553"/>
            <ac:picMk id="7174" creationId="{FA69C264-56FA-F393-8CD8-7BFDC031C5C6}"/>
          </ac:picMkLst>
        </pc:picChg>
        <pc:picChg chg="mod">
          <ac:chgData name="Arthur Graus" userId="8eea4202-ed45-4e99-ae2f-24d5bb7f00de" providerId="ADAL" clId="{BB8FD2B2-2A98-4305-B341-1C5C75B09B8C}" dt="2024-01-04T11:23:19.052" v="208" actId="1076"/>
          <ac:picMkLst>
            <pc:docMk/>
            <pc:sldMk cId="2487403669" sldId="553"/>
            <ac:picMk id="7176" creationId="{0F14141E-F749-A790-A1E0-6C62B50D1C59}"/>
          </ac:picMkLst>
        </pc:picChg>
        <pc:picChg chg="mod">
          <ac:chgData name="Arthur Graus" userId="8eea4202-ed45-4e99-ae2f-24d5bb7f00de" providerId="ADAL" clId="{BB8FD2B2-2A98-4305-B341-1C5C75B09B8C}" dt="2024-01-04T11:23:29.468" v="211" actId="1076"/>
          <ac:picMkLst>
            <pc:docMk/>
            <pc:sldMk cId="2487403669" sldId="553"/>
            <ac:picMk id="7178" creationId="{85AAFA80-EE8F-0718-47D8-928848C7F0E4}"/>
          </ac:picMkLst>
        </pc:picChg>
      </pc:sldChg>
      <pc:sldChg chg="del">
        <pc:chgData name="Arthur Graus" userId="8eea4202-ed45-4e99-ae2f-24d5bb7f00de" providerId="ADAL" clId="{BB8FD2B2-2A98-4305-B341-1C5C75B09B8C}" dt="2023-12-21T09:46:47.336" v="36" actId="47"/>
        <pc:sldMkLst>
          <pc:docMk/>
          <pc:sldMk cId="36859549" sldId="556"/>
        </pc:sldMkLst>
      </pc:sldChg>
      <pc:sldChg chg="modAnim">
        <pc:chgData name="Arthur Graus" userId="8eea4202-ed45-4e99-ae2f-24d5bb7f00de" providerId="ADAL" clId="{BB8FD2B2-2A98-4305-B341-1C5C75B09B8C}" dt="2024-01-09T16:10:11.895" v="1091"/>
        <pc:sldMkLst>
          <pc:docMk/>
          <pc:sldMk cId="3172886608" sldId="559"/>
        </pc:sldMkLst>
      </pc:sldChg>
      <pc:sldChg chg="modSp modAnim">
        <pc:chgData name="Arthur Graus" userId="8eea4202-ed45-4e99-ae2f-24d5bb7f00de" providerId="ADAL" clId="{BB8FD2B2-2A98-4305-B341-1C5C75B09B8C}" dt="2024-01-16T14:26:29.792" v="2228" actId="6549"/>
        <pc:sldMkLst>
          <pc:docMk/>
          <pc:sldMk cId="73330817" sldId="560"/>
        </pc:sldMkLst>
        <pc:spChg chg="mod">
          <ac:chgData name="Arthur Graus" userId="8eea4202-ed45-4e99-ae2f-24d5bb7f00de" providerId="ADAL" clId="{BB8FD2B2-2A98-4305-B341-1C5C75B09B8C}" dt="2024-01-16T14:26:29.792" v="2228" actId="6549"/>
          <ac:spMkLst>
            <pc:docMk/>
            <pc:sldMk cId="73330817" sldId="560"/>
            <ac:spMk id="5" creationId="{EE2AFBD7-4574-CFB3-BEFF-423172776817}"/>
          </ac:spMkLst>
        </pc:spChg>
      </pc:sldChg>
      <pc:sldChg chg="del">
        <pc:chgData name="Arthur Graus" userId="8eea4202-ed45-4e99-ae2f-24d5bb7f00de" providerId="ADAL" clId="{BB8FD2B2-2A98-4305-B341-1C5C75B09B8C}" dt="2023-12-21T09:50:16.936" v="54" actId="47"/>
        <pc:sldMkLst>
          <pc:docMk/>
          <pc:sldMk cId="611587268" sldId="562"/>
        </pc:sldMkLst>
      </pc:sldChg>
      <pc:sldChg chg="addSp delSp modSp mod modAnim">
        <pc:chgData name="Arthur Graus" userId="8eea4202-ed45-4e99-ae2f-24d5bb7f00de" providerId="ADAL" clId="{BB8FD2B2-2A98-4305-B341-1C5C75B09B8C}" dt="2024-01-18T07:38:43.189" v="2232" actId="1076"/>
        <pc:sldMkLst>
          <pc:docMk/>
          <pc:sldMk cId="1497291790" sldId="564"/>
        </pc:sldMkLst>
        <pc:spChg chg="mod">
          <ac:chgData name="Arthur Graus" userId="8eea4202-ed45-4e99-ae2f-24d5bb7f00de" providerId="ADAL" clId="{BB8FD2B2-2A98-4305-B341-1C5C75B09B8C}" dt="2023-12-21T09:43:20.110" v="2"/>
          <ac:spMkLst>
            <pc:docMk/>
            <pc:sldMk cId="1497291790" sldId="564"/>
            <ac:spMk id="4" creationId="{9A511F81-8F0E-698A-B9A8-93FF4A22004F}"/>
          </ac:spMkLst>
        </pc:spChg>
        <pc:spChg chg="add del mod">
          <ac:chgData name="Arthur Graus" userId="8eea4202-ed45-4e99-ae2f-24d5bb7f00de" providerId="ADAL" clId="{BB8FD2B2-2A98-4305-B341-1C5C75B09B8C}" dt="2024-01-08T11:00:25.283" v="354" actId="21"/>
          <ac:spMkLst>
            <pc:docMk/>
            <pc:sldMk cId="1497291790" sldId="564"/>
            <ac:spMk id="9" creationId="{36A62546-778B-F2B8-CA6D-3384DCD46376}"/>
          </ac:spMkLst>
        </pc:spChg>
        <pc:picChg chg="add mod">
          <ac:chgData name="Arthur Graus" userId="8eea4202-ed45-4e99-ae2f-24d5bb7f00de" providerId="ADAL" clId="{BB8FD2B2-2A98-4305-B341-1C5C75B09B8C}" dt="2024-01-12T10:16:33.545" v="1531" actId="1076"/>
          <ac:picMkLst>
            <pc:docMk/>
            <pc:sldMk cId="1497291790" sldId="564"/>
            <ac:picMk id="2" creationId="{99F75A51-09AD-625C-0FDD-8EAA05548537}"/>
          </ac:picMkLst>
        </pc:picChg>
        <pc:picChg chg="del">
          <ac:chgData name="Arthur Graus" userId="8eea4202-ed45-4e99-ae2f-24d5bb7f00de" providerId="ADAL" clId="{BB8FD2B2-2A98-4305-B341-1C5C75B09B8C}" dt="2023-12-21T09:44:33.541" v="6" actId="478"/>
          <ac:picMkLst>
            <pc:docMk/>
            <pc:sldMk cId="1497291790" sldId="564"/>
            <ac:picMk id="2" creationId="{AE5929DC-C8AB-8B6F-8817-25AC1E9614D5}"/>
          </ac:picMkLst>
        </pc:picChg>
        <pc:picChg chg="mod">
          <ac:chgData name="Arthur Graus" userId="8eea4202-ed45-4e99-ae2f-24d5bb7f00de" providerId="ADAL" clId="{BB8FD2B2-2A98-4305-B341-1C5C75B09B8C}" dt="2024-01-09T14:13:24.139" v="971" actId="1076"/>
          <ac:picMkLst>
            <pc:docMk/>
            <pc:sldMk cId="1497291790" sldId="564"/>
            <ac:picMk id="3" creationId="{3812130E-D122-F9CB-7DED-70591DFE62B1}"/>
          </ac:picMkLst>
        </pc:picChg>
        <pc:picChg chg="add mod">
          <ac:chgData name="Arthur Graus" userId="8eea4202-ed45-4e99-ae2f-24d5bb7f00de" providerId="ADAL" clId="{BB8FD2B2-2A98-4305-B341-1C5C75B09B8C}" dt="2024-01-18T07:38:43.189" v="2232" actId="1076"/>
          <ac:picMkLst>
            <pc:docMk/>
            <pc:sldMk cId="1497291790" sldId="564"/>
            <ac:picMk id="5" creationId="{B0E4D63B-F2ED-A7FE-FBED-9DB3BBA90749}"/>
          </ac:picMkLst>
        </pc:picChg>
        <pc:picChg chg="del mod">
          <ac:chgData name="Arthur Graus" userId="8eea4202-ed45-4e99-ae2f-24d5bb7f00de" providerId="ADAL" clId="{BB8FD2B2-2A98-4305-B341-1C5C75B09B8C}" dt="2024-01-12T10:16:28.963" v="1529" actId="478"/>
          <ac:picMkLst>
            <pc:docMk/>
            <pc:sldMk cId="1497291790" sldId="564"/>
            <ac:picMk id="5" creationId="{F46B69B5-F7AB-D97B-BFDA-8E4FBDB780EE}"/>
          </ac:picMkLst>
        </pc:picChg>
        <pc:picChg chg="mod">
          <ac:chgData name="Arthur Graus" userId="8eea4202-ed45-4e99-ae2f-24d5bb7f00de" providerId="ADAL" clId="{BB8FD2B2-2A98-4305-B341-1C5C75B09B8C}" dt="2023-12-21T09:44:41.006" v="11" actId="1076"/>
          <ac:picMkLst>
            <pc:docMk/>
            <pc:sldMk cId="1497291790" sldId="564"/>
            <ac:picMk id="6" creationId="{E2CBC870-922F-7ECF-7013-A6830B3780B2}"/>
          </ac:picMkLst>
        </pc:picChg>
        <pc:picChg chg="add mod">
          <ac:chgData name="Arthur Graus" userId="8eea4202-ed45-4e99-ae2f-24d5bb7f00de" providerId="ADAL" clId="{BB8FD2B2-2A98-4305-B341-1C5C75B09B8C}" dt="2024-01-12T10:16:01.798" v="1520" actId="1076"/>
          <ac:picMkLst>
            <pc:docMk/>
            <pc:sldMk cId="1497291790" sldId="564"/>
            <ac:picMk id="7" creationId="{544D918D-C637-22BF-C87A-4CF6D6B81E4C}"/>
          </ac:picMkLst>
        </pc:picChg>
        <pc:picChg chg="add del mod">
          <ac:chgData name="Arthur Graus" userId="8eea4202-ed45-4e99-ae2f-24d5bb7f00de" providerId="ADAL" clId="{BB8FD2B2-2A98-4305-B341-1C5C75B09B8C}" dt="2024-01-08T10:30:56.681" v="351" actId="478"/>
          <ac:picMkLst>
            <pc:docMk/>
            <pc:sldMk cId="1497291790" sldId="564"/>
            <ac:picMk id="7" creationId="{FBAC0DA6-82CA-96DD-5CD3-D508BB674406}"/>
          </ac:picMkLst>
        </pc:picChg>
        <pc:picChg chg="mod">
          <ac:chgData name="Arthur Graus" userId="8eea4202-ed45-4e99-ae2f-24d5bb7f00de" providerId="ADAL" clId="{BB8FD2B2-2A98-4305-B341-1C5C75B09B8C}" dt="2024-01-09T14:13:59.944" v="986" actId="1076"/>
          <ac:picMkLst>
            <pc:docMk/>
            <pc:sldMk cId="1497291790" sldId="564"/>
            <ac:picMk id="8" creationId="{78E5995D-330D-4761-8833-2D538E0CEBA0}"/>
          </ac:picMkLst>
        </pc:picChg>
        <pc:picChg chg="mod">
          <ac:chgData name="Arthur Graus" userId="8eea4202-ed45-4e99-ae2f-24d5bb7f00de" providerId="ADAL" clId="{BB8FD2B2-2A98-4305-B341-1C5C75B09B8C}" dt="2024-01-12T10:16:31.551" v="1530" actId="1076"/>
          <ac:picMkLst>
            <pc:docMk/>
            <pc:sldMk cId="1497291790" sldId="564"/>
            <ac:picMk id="10" creationId="{ECF17FEC-CC7C-F260-EC12-5F77860FA406}"/>
          </ac:picMkLst>
        </pc:picChg>
        <pc:picChg chg="mod">
          <ac:chgData name="Arthur Graus" userId="8eea4202-ed45-4e99-ae2f-24d5bb7f00de" providerId="ADAL" clId="{BB8FD2B2-2A98-4305-B341-1C5C75B09B8C}" dt="2024-01-12T10:16:21.627" v="1528" actId="1076"/>
          <ac:picMkLst>
            <pc:docMk/>
            <pc:sldMk cId="1497291790" sldId="564"/>
            <ac:picMk id="11" creationId="{C7EFACCC-0BC1-9B27-DD4B-A0802133DEEC}"/>
          </ac:picMkLst>
        </pc:picChg>
        <pc:picChg chg="mod">
          <ac:chgData name="Arthur Graus" userId="8eea4202-ed45-4e99-ae2f-24d5bb7f00de" providerId="ADAL" clId="{BB8FD2B2-2A98-4305-B341-1C5C75B09B8C}" dt="2024-01-12T10:16:06.283" v="1522" actId="1076"/>
          <ac:picMkLst>
            <pc:docMk/>
            <pc:sldMk cId="1497291790" sldId="564"/>
            <ac:picMk id="12" creationId="{9AC3C10D-1482-82F2-6289-0F364FCE2000}"/>
          </ac:picMkLst>
        </pc:picChg>
        <pc:picChg chg="mod">
          <ac:chgData name="Arthur Graus" userId="8eea4202-ed45-4e99-ae2f-24d5bb7f00de" providerId="ADAL" clId="{BB8FD2B2-2A98-4305-B341-1C5C75B09B8C}" dt="2024-01-12T10:16:09.118" v="1524" actId="1076"/>
          <ac:picMkLst>
            <pc:docMk/>
            <pc:sldMk cId="1497291790" sldId="564"/>
            <ac:picMk id="13" creationId="{B654A34E-048A-A313-25AA-4B67585B7780}"/>
          </ac:picMkLst>
        </pc:picChg>
        <pc:picChg chg="mod">
          <ac:chgData name="Arthur Graus" userId="8eea4202-ed45-4e99-ae2f-24d5bb7f00de" providerId="ADAL" clId="{BB8FD2B2-2A98-4305-B341-1C5C75B09B8C}" dt="2024-01-12T10:16:37.985" v="1533" actId="1076"/>
          <ac:picMkLst>
            <pc:docMk/>
            <pc:sldMk cId="1497291790" sldId="564"/>
            <ac:picMk id="14" creationId="{B7651019-49A2-D88E-F256-F0D3258055BA}"/>
          </ac:picMkLst>
        </pc:picChg>
        <pc:picChg chg="mod">
          <ac:chgData name="Arthur Graus" userId="8eea4202-ed45-4e99-ae2f-24d5bb7f00de" providerId="ADAL" clId="{BB8FD2B2-2A98-4305-B341-1C5C75B09B8C}" dt="2024-01-12T10:16:35.451" v="1532" actId="1076"/>
          <ac:picMkLst>
            <pc:docMk/>
            <pc:sldMk cId="1497291790" sldId="564"/>
            <ac:picMk id="18" creationId="{F4996F02-2686-8C8A-B0B1-5BD24E35984E}"/>
          </ac:picMkLst>
        </pc:picChg>
        <pc:picChg chg="mod">
          <ac:chgData name="Arthur Graus" userId="8eea4202-ed45-4e99-ae2f-24d5bb7f00de" providerId="ADAL" clId="{BB8FD2B2-2A98-4305-B341-1C5C75B09B8C}" dt="2024-01-12T10:16:14.600" v="1527" actId="1076"/>
          <ac:picMkLst>
            <pc:docMk/>
            <pc:sldMk cId="1497291790" sldId="564"/>
            <ac:picMk id="1026" creationId="{C8A297DC-9742-0916-1FAF-F3D87D5E5DD7}"/>
          </ac:picMkLst>
        </pc:picChg>
        <pc:picChg chg="mod">
          <ac:chgData name="Arthur Graus" userId="8eea4202-ed45-4e99-ae2f-24d5bb7f00de" providerId="ADAL" clId="{BB8FD2B2-2A98-4305-B341-1C5C75B09B8C}" dt="2024-01-09T14:13:57.358" v="985" actId="1076"/>
          <ac:picMkLst>
            <pc:docMk/>
            <pc:sldMk cId="1497291790" sldId="564"/>
            <ac:picMk id="1028" creationId="{BB0E1E59-9D24-9B5D-A420-5FC08EB85DBB}"/>
          </ac:picMkLst>
        </pc:picChg>
      </pc:sldChg>
      <pc:sldChg chg="del">
        <pc:chgData name="Arthur Graus" userId="8eea4202-ed45-4e99-ae2f-24d5bb7f00de" providerId="ADAL" clId="{BB8FD2B2-2A98-4305-B341-1C5C75B09B8C}" dt="2024-01-04T11:13:56.520" v="175" actId="47"/>
        <pc:sldMkLst>
          <pc:docMk/>
          <pc:sldMk cId="1476950652" sldId="565"/>
        </pc:sldMkLst>
      </pc:sldChg>
      <pc:sldChg chg="modSp mod ord">
        <pc:chgData name="Arthur Graus" userId="8eea4202-ed45-4e99-ae2f-24d5bb7f00de" providerId="ADAL" clId="{BB8FD2B2-2A98-4305-B341-1C5C75B09B8C}" dt="2024-01-04T11:31:33.200" v="306" actId="108"/>
        <pc:sldMkLst>
          <pc:docMk/>
          <pc:sldMk cId="1546695263" sldId="566"/>
        </pc:sldMkLst>
        <pc:spChg chg="mod">
          <ac:chgData name="Arthur Graus" userId="8eea4202-ed45-4e99-ae2f-24d5bb7f00de" providerId="ADAL" clId="{BB8FD2B2-2A98-4305-B341-1C5C75B09B8C}" dt="2023-12-21T10:03:59.745" v="127" actId="6549"/>
          <ac:spMkLst>
            <pc:docMk/>
            <pc:sldMk cId="1546695263" sldId="566"/>
            <ac:spMk id="2" creationId="{5F30651D-6714-F984-DA4C-7090D2252EA4}"/>
          </ac:spMkLst>
        </pc:spChg>
        <pc:spChg chg="mod">
          <ac:chgData name="Arthur Graus" userId="8eea4202-ed45-4e99-ae2f-24d5bb7f00de" providerId="ADAL" clId="{BB8FD2B2-2A98-4305-B341-1C5C75B09B8C}" dt="2024-01-04T11:31:33.200" v="306" actId="108"/>
          <ac:spMkLst>
            <pc:docMk/>
            <pc:sldMk cId="1546695263" sldId="566"/>
            <ac:spMk id="3" creationId="{FD351B94-1FB1-234C-297E-33B78A7706CF}"/>
          </ac:spMkLst>
        </pc:spChg>
      </pc:sldChg>
      <pc:sldChg chg="modSp add del mod">
        <pc:chgData name="Arthur Graus" userId="8eea4202-ed45-4e99-ae2f-24d5bb7f00de" providerId="ADAL" clId="{BB8FD2B2-2A98-4305-B341-1C5C75B09B8C}" dt="2024-01-09T15:56:23.382" v="1043" actId="113"/>
        <pc:sldMkLst>
          <pc:docMk/>
          <pc:sldMk cId="3486283937" sldId="567"/>
        </pc:sldMkLst>
        <pc:spChg chg="mod">
          <ac:chgData name="Arthur Graus" userId="8eea4202-ed45-4e99-ae2f-24d5bb7f00de" providerId="ADAL" clId="{BB8FD2B2-2A98-4305-B341-1C5C75B09B8C}" dt="2024-01-09T15:56:23.382" v="1043" actId="113"/>
          <ac:spMkLst>
            <pc:docMk/>
            <pc:sldMk cId="3486283937" sldId="567"/>
            <ac:spMk id="3" creationId="{FD351B94-1FB1-234C-297E-33B78A7706CF}"/>
          </ac:spMkLst>
        </pc:spChg>
      </pc:sldChg>
      <pc:sldChg chg="modSp add del mod">
        <pc:chgData name="Arthur Graus" userId="8eea4202-ed45-4e99-ae2f-24d5bb7f00de" providerId="ADAL" clId="{BB8FD2B2-2A98-4305-B341-1C5C75B09B8C}" dt="2023-12-21T10:00:36.352" v="93" actId="6549"/>
        <pc:sldMkLst>
          <pc:docMk/>
          <pc:sldMk cId="939086049" sldId="568"/>
        </pc:sldMkLst>
        <pc:spChg chg="mod">
          <ac:chgData name="Arthur Graus" userId="8eea4202-ed45-4e99-ae2f-24d5bb7f00de" providerId="ADAL" clId="{BB8FD2B2-2A98-4305-B341-1C5C75B09B8C}" dt="2023-12-21T10:00:36.352" v="93" actId="6549"/>
          <ac:spMkLst>
            <pc:docMk/>
            <pc:sldMk cId="939086049" sldId="568"/>
            <ac:spMk id="3" creationId="{FD351B94-1FB1-234C-297E-33B78A7706CF}"/>
          </ac:spMkLst>
        </pc:spChg>
      </pc:sldChg>
      <pc:sldChg chg="addSp modSp mod">
        <pc:chgData name="Arthur Graus" userId="8eea4202-ed45-4e99-ae2f-24d5bb7f00de" providerId="ADAL" clId="{BB8FD2B2-2A98-4305-B341-1C5C75B09B8C}" dt="2024-01-09T16:07:25.366" v="1075" actId="1035"/>
        <pc:sldMkLst>
          <pc:docMk/>
          <pc:sldMk cId="3400391901" sldId="569"/>
        </pc:sldMkLst>
        <pc:spChg chg="mod">
          <ac:chgData name="Arthur Graus" userId="8eea4202-ed45-4e99-ae2f-24d5bb7f00de" providerId="ADAL" clId="{BB8FD2B2-2A98-4305-B341-1C5C75B09B8C}" dt="2024-01-09T16:04:16.506" v="1059" actId="20577"/>
          <ac:spMkLst>
            <pc:docMk/>
            <pc:sldMk cId="3400391901" sldId="569"/>
            <ac:spMk id="3" creationId="{6BEAEB5F-199B-5F8A-46BE-AEA626DBDE7C}"/>
          </ac:spMkLst>
        </pc:spChg>
        <pc:picChg chg="add mod">
          <ac:chgData name="Arthur Graus" userId="8eea4202-ed45-4e99-ae2f-24d5bb7f00de" providerId="ADAL" clId="{BB8FD2B2-2A98-4305-B341-1C5C75B09B8C}" dt="2024-01-09T16:06:50.119" v="1062" actId="1076"/>
          <ac:picMkLst>
            <pc:docMk/>
            <pc:sldMk cId="3400391901" sldId="569"/>
            <ac:picMk id="7" creationId="{219D1EB8-79CA-9503-9C5D-95A09B458CFA}"/>
          </ac:picMkLst>
        </pc:picChg>
        <pc:picChg chg="add mod">
          <ac:chgData name="Arthur Graus" userId="8eea4202-ed45-4e99-ae2f-24d5bb7f00de" providerId="ADAL" clId="{BB8FD2B2-2A98-4305-B341-1C5C75B09B8C}" dt="2024-01-09T16:07:02.040" v="1064" actId="1076"/>
          <ac:picMkLst>
            <pc:docMk/>
            <pc:sldMk cId="3400391901" sldId="569"/>
            <ac:picMk id="8" creationId="{CF578E23-2DBB-D7D3-7232-40B285285F89}"/>
          </ac:picMkLst>
        </pc:picChg>
        <pc:picChg chg="add mod">
          <ac:chgData name="Arthur Graus" userId="8eea4202-ed45-4e99-ae2f-24d5bb7f00de" providerId="ADAL" clId="{BB8FD2B2-2A98-4305-B341-1C5C75B09B8C}" dt="2024-01-09T16:07:16.212" v="1071" actId="1035"/>
          <ac:picMkLst>
            <pc:docMk/>
            <pc:sldMk cId="3400391901" sldId="569"/>
            <ac:picMk id="9" creationId="{89506A45-2410-6354-2B9E-B7735E990FF5}"/>
          </ac:picMkLst>
        </pc:picChg>
        <pc:picChg chg="add mod">
          <ac:chgData name="Arthur Graus" userId="8eea4202-ed45-4e99-ae2f-24d5bb7f00de" providerId="ADAL" clId="{BB8FD2B2-2A98-4305-B341-1C5C75B09B8C}" dt="2024-01-09T16:07:25.366" v="1075" actId="1035"/>
          <ac:picMkLst>
            <pc:docMk/>
            <pc:sldMk cId="3400391901" sldId="569"/>
            <ac:picMk id="10" creationId="{8391734B-4F4D-26BB-41D4-3A44CED1D238}"/>
          </ac:picMkLst>
        </pc:picChg>
      </pc:sldChg>
      <pc:sldChg chg="modSp mod">
        <pc:chgData name="Arthur Graus" userId="8eea4202-ed45-4e99-ae2f-24d5bb7f00de" providerId="ADAL" clId="{BB8FD2B2-2A98-4305-B341-1C5C75B09B8C}" dt="2024-01-09T16:03:54.958" v="1053" actId="108"/>
        <pc:sldMkLst>
          <pc:docMk/>
          <pc:sldMk cId="1943115289" sldId="570"/>
        </pc:sldMkLst>
        <pc:spChg chg="mod">
          <ac:chgData name="Arthur Graus" userId="8eea4202-ed45-4e99-ae2f-24d5bb7f00de" providerId="ADAL" clId="{BB8FD2B2-2A98-4305-B341-1C5C75B09B8C}" dt="2024-01-09T16:03:54.958" v="1053" actId="108"/>
          <ac:spMkLst>
            <pc:docMk/>
            <pc:sldMk cId="1943115289" sldId="570"/>
            <ac:spMk id="3" creationId="{FD351B94-1FB1-234C-297E-33B78A7706CF}"/>
          </ac:spMkLst>
        </pc:spChg>
        <pc:spChg chg="mod">
          <ac:chgData name="Arthur Graus" userId="8eea4202-ed45-4e99-ae2f-24d5bb7f00de" providerId="ADAL" clId="{BB8FD2B2-2A98-4305-B341-1C5C75B09B8C}" dt="2024-01-09T16:02:48.172" v="1046" actId="113"/>
          <ac:spMkLst>
            <pc:docMk/>
            <pc:sldMk cId="1943115289" sldId="570"/>
            <ac:spMk id="5" creationId="{EF4F8711-C6FE-5E5B-EF7E-189183FF37AB}"/>
          </ac:spMkLst>
        </pc:spChg>
      </pc:sldChg>
      <pc:sldChg chg="modSp add del mod">
        <pc:chgData name="Arthur Graus" userId="8eea4202-ed45-4e99-ae2f-24d5bb7f00de" providerId="ADAL" clId="{BB8FD2B2-2A98-4305-B341-1C5C75B09B8C}" dt="2024-01-04T11:12:46.078" v="172" actId="6549"/>
        <pc:sldMkLst>
          <pc:docMk/>
          <pc:sldMk cId="125129347" sldId="571"/>
        </pc:sldMkLst>
        <pc:spChg chg="mod">
          <ac:chgData name="Arthur Graus" userId="8eea4202-ed45-4e99-ae2f-24d5bb7f00de" providerId="ADAL" clId="{BB8FD2B2-2A98-4305-B341-1C5C75B09B8C}" dt="2024-01-04T11:12:46.078" v="172" actId="6549"/>
          <ac:spMkLst>
            <pc:docMk/>
            <pc:sldMk cId="125129347" sldId="571"/>
            <ac:spMk id="3" creationId="{FD351B94-1FB1-234C-297E-33B78A7706CF}"/>
          </ac:spMkLst>
        </pc:spChg>
      </pc:sldChg>
      <pc:sldChg chg="del">
        <pc:chgData name="Arthur Graus" userId="8eea4202-ed45-4e99-ae2f-24d5bb7f00de" providerId="ADAL" clId="{BB8FD2B2-2A98-4305-B341-1C5C75B09B8C}" dt="2023-12-21T09:48:42.622" v="46" actId="47"/>
        <pc:sldMkLst>
          <pc:docMk/>
          <pc:sldMk cId="4198623028" sldId="572"/>
        </pc:sldMkLst>
      </pc:sldChg>
      <pc:sldChg chg="del">
        <pc:chgData name="Arthur Graus" userId="8eea4202-ed45-4e99-ae2f-24d5bb7f00de" providerId="ADAL" clId="{BB8FD2B2-2A98-4305-B341-1C5C75B09B8C}" dt="2023-12-21T09:49:10.058" v="50" actId="47"/>
        <pc:sldMkLst>
          <pc:docMk/>
          <pc:sldMk cId="2911235241" sldId="573"/>
        </pc:sldMkLst>
      </pc:sldChg>
      <pc:sldChg chg="del">
        <pc:chgData name="Arthur Graus" userId="8eea4202-ed45-4e99-ae2f-24d5bb7f00de" providerId="ADAL" clId="{BB8FD2B2-2A98-4305-B341-1C5C75B09B8C}" dt="2023-12-21T09:48:51.994" v="47" actId="47"/>
        <pc:sldMkLst>
          <pc:docMk/>
          <pc:sldMk cId="174323067" sldId="574"/>
        </pc:sldMkLst>
      </pc:sldChg>
      <pc:sldChg chg="modSp del mod">
        <pc:chgData name="Arthur Graus" userId="8eea4202-ed45-4e99-ae2f-24d5bb7f00de" providerId="ADAL" clId="{BB8FD2B2-2A98-4305-B341-1C5C75B09B8C}" dt="2023-12-21T10:04:01.900" v="128" actId="47"/>
        <pc:sldMkLst>
          <pc:docMk/>
          <pc:sldMk cId="730074869" sldId="575"/>
        </pc:sldMkLst>
        <pc:spChg chg="mod">
          <ac:chgData name="Arthur Graus" userId="8eea4202-ed45-4e99-ae2f-24d5bb7f00de" providerId="ADAL" clId="{BB8FD2B2-2A98-4305-B341-1C5C75B09B8C}" dt="2023-12-21T10:03:22.083" v="110" actId="21"/>
          <ac:spMkLst>
            <pc:docMk/>
            <pc:sldMk cId="730074869" sldId="575"/>
            <ac:spMk id="3" creationId="{FD351B94-1FB1-234C-297E-33B78A7706CF}"/>
          </ac:spMkLst>
        </pc:spChg>
      </pc:sldChg>
      <pc:sldChg chg="modSp mod">
        <pc:chgData name="Arthur Graus" userId="8eea4202-ed45-4e99-ae2f-24d5bb7f00de" providerId="ADAL" clId="{BB8FD2B2-2A98-4305-B341-1C5C75B09B8C}" dt="2023-12-21T10:12:49.801" v="155" actId="207"/>
        <pc:sldMkLst>
          <pc:docMk/>
          <pc:sldMk cId="3072514677" sldId="576"/>
        </pc:sldMkLst>
        <pc:spChg chg="mod">
          <ac:chgData name="Arthur Graus" userId="8eea4202-ed45-4e99-ae2f-24d5bb7f00de" providerId="ADAL" clId="{BB8FD2B2-2A98-4305-B341-1C5C75B09B8C}" dt="2023-12-21T10:05:27.072" v="142" actId="6549"/>
          <ac:spMkLst>
            <pc:docMk/>
            <pc:sldMk cId="3072514677" sldId="576"/>
            <ac:spMk id="5" creationId="{095A34BD-2C01-3E5F-0316-A552CFC038A8}"/>
          </ac:spMkLst>
        </pc:spChg>
        <pc:spChg chg="mod">
          <ac:chgData name="Arthur Graus" userId="8eea4202-ed45-4e99-ae2f-24d5bb7f00de" providerId="ADAL" clId="{BB8FD2B2-2A98-4305-B341-1C5C75B09B8C}" dt="2023-12-21T10:12:49.801" v="155" actId="207"/>
          <ac:spMkLst>
            <pc:docMk/>
            <pc:sldMk cId="3072514677" sldId="576"/>
            <ac:spMk id="6" creationId="{B1F31227-3030-8A22-7B1B-A0A18FD0C85B}"/>
          </ac:spMkLst>
        </pc:spChg>
      </pc:sldChg>
      <pc:sldChg chg="del">
        <pc:chgData name="Arthur Graus" userId="8eea4202-ed45-4e99-ae2f-24d5bb7f00de" providerId="ADAL" clId="{BB8FD2B2-2A98-4305-B341-1C5C75B09B8C}" dt="2023-12-21T10:04:05.955" v="129" actId="47"/>
        <pc:sldMkLst>
          <pc:docMk/>
          <pc:sldMk cId="99735018" sldId="577"/>
        </pc:sldMkLst>
      </pc:sldChg>
      <pc:sldChg chg="del">
        <pc:chgData name="Arthur Graus" userId="8eea4202-ed45-4e99-ae2f-24d5bb7f00de" providerId="ADAL" clId="{BB8FD2B2-2A98-4305-B341-1C5C75B09B8C}" dt="2023-12-21T10:05:23.923" v="138" actId="47"/>
        <pc:sldMkLst>
          <pc:docMk/>
          <pc:sldMk cId="3663382340" sldId="578"/>
        </pc:sldMkLst>
      </pc:sldChg>
      <pc:sldChg chg="modSp mod">
        <pc:chgData name="Arthur Graus" userId="8eea4202-ed45-4e99-ae2f-24d5bb7f00de" providerId="ADAL" clId="{BB8FD2B2-2A98-4305-B341-1C5C75B09B8C}" dt="2024-01-09T16:08:37.326" v="1085" actId="113"/>
        <pc:sldMkLst>
          <pc:docMk/>
          <pc:sldMk cId="989365800" sldId="579"/>
        </pc:sldMkLst>
        <pc:spChg chg="mod">
          <ac:chgData name="Arthur Graus" userId="8eea4202-ed45-4e99-ae2f-24d5bb7f00de" providerId="ADAL" clId="{BB8FD2B2-2A98-4305-B341-1C5C75B09B8C}" dt="2024-01-09T16:08:37.326" v="1085" actId="113"/>
          <ac:spMkLst>
            <pc:docMk/>
            <pc:sldMk cId="989365800" sldId="579"/>
            <ac:spMk id="3" creationId="{A1F7F3B4-A075-0B9A-8B7E-E25475302C14}"/>
          </ac:spMkLst>
        </pc:spChg>
      </pc:sldChg>
      <pc:sldChg chg="del">
        <pc:chgData name="Arthur Graus" userId="8eea4202-ed45-4e99-ae2f-24d5bb7f00de" providerId="ADAL" clId="{BB8FD2B2-2A98-4305-B341-1C5C75B09B8C}" dt="2024-01-04T11:18:26.713" v="199" actId="2696"/>
        <pc:sldMkLst>
          <pc:docMk/>
          <pc:sldMk cId="3287311430" sldId="581"/>
        </pc:sldMkLst>
      </pc:sldChg>
      <pc:sldChg chg="del">
        <pc:chgData name="Arthur Graus" userId="8eea4202-ed45-4e99-ae2f-24d5bb7f00de" providerId="ADAL" clId="{BB8FD2B2-2A98-4305-B341-1C5C75B09B8C}" dt="2023-12-21T09:49:46.753" v="52" actId="47"/>
        <pc:sldMkLst>
          <pc:docMk/>
          <pc:sldMk cId="1177633058" sldId="582"/>
        </pc:sldMkLst>
      </pc:sldChg>
      <pc:sldChg chg="mod modShow">
        <pc:chgData name="Arthur Graus" userId="8eea4202-ed45-4e99-ae2f-24d5bb7f00de" providerId="ADAL" clId="{BB8FD2B2-2A98-4305-B341-1C5C75B09B8C}" dt="2024-01-16T14:26:06.293" v="2227" actId="729"/>
        <pc:sldMkLst>
          <pc:docMk/>
          <pc:sldMk cId="2665887716" sldId="583"/>
        </pc:sldMkLst>
      </pc:sldChg>
      <pc:sldChg chg="modSp mod">
        <pc:chgData name="Arthur Graus" userId="8eea4202-ed45-4e99-ae2f-24d5bb7f00de" providerId="ADAL" clId="{BB8FD2B2-2A98-4305-B341-1C5C75B09B8C}" dt="2023-12-21T09:50:29.351" v="75" actId="20577"/>
        <pc:sldMkLst>
          <pc:docMk/>
          <pc:sldMk cId="4249862312" sldId="584"/>
        </pc:sldMkLst>
        <pc:spChg chg="mod">
          <ac:chgData name="Arthur Graus" userId="8eea4202-ed45-4e99-ae2f-24d5bb7f00de" providerId="ADAL" clId="{BB8FD2B2-2A98-4305-B341-1C5C75B09B8C}" dt="2023-12-21T09:50:29.351" v="75" actId="20577"/>
          <ac:spMkLst>
            <pc:docMk/>
            <pc:sldMk cId="4249862312" sldId="584"/>
            <ac:spMk id="5" creationId="{564648A8-DDE9-CB7A-A8BF-5D4B7E9CD5A9}"/>
          </ac:spMkLst>
        </pc:spChg>
      </pc:sldChg>
      <pc:sldChg chg="modSp mod">
        <pc:chgData name="Arthur Graus" userId="8eea4202-ed45-4e99-ae2f-24d5bb7f00de" providerId="ADAL" clId="{BB8FD2B2-2A98-4305-B341-1C5C75B09B8C}" dt="2024-01-12T16:04:28.087" v="1946" actId="6549"/>
        <pc:sldMkLst>
          <pc:docMk/>
          <pc:sldMk cId="920832923" sldId="586"/>
        </pc:sldMkLst>
        <pc:spChg chg="mod">
          <ac:chgData name="Arthur Graus" userId="8eea4202-ed45-4e99-ae2f-24d5bb7f00de" providerId="ADAL" clId="{BB8FD2B2-2A98-4305-B341-1C5C75B09B8C}" dt="2024-01-12T16:04:28.087" v="1946" actId="6549"/>
          <ac:spMkLst>
            <pc:docMk/>
            <pc:sldMk cId="920832923" sldId="586"/>
            <ac:spMk id="5" creationId="{564648A8-DDE9-CB7A-A8BF-5D4B7E9CD5A9}"/>
          </ac:spMkLst>
        </pc:spChg>
      </pc:sldChg>
      <pc:sldChg chg="modSp mod">
        <pc:chgData name="Arthur Graus" userId="8eea4202-ed45-4e99-ae2f-24d5bb7f00de" providerId="ADAL" clId="{BB8FD2B2-2A98-4305-B341-1C5C75B09B8C}" dt="2024-01-04T11:41:41.274" v="346" actId="20577"/>
        <pc:sldMkLst>
          <pc:docMk/>
          <pc:sldMk cId="3895585785" sldId="587"/>
        </pc:sldMkLst>
        <pc:spChg chg="mod">
          <ac:chgData name="Arthur Graus" userId="8eea4202-ed45-4e99-ae2f-24d5bb7f00de" providerId="ADAL" clId="{BB8FD2B2-2A98-4305-B341-1C5C75B09B8C}" dt="2024-01-04T11:41:41.274" v="346" actId="20577"/>
          <ac:spMkLst>
            <pc:docMk/>
            <pc:sldMk cId="3895585785" sldId="587"/>
            <ac:spMk id="5" creationId="{564648A8-DDE9-CB7A-A8BF-5D4B7E9CD5A9}"/>
          </ac:spMkLst>
        </pc:spChg>
      </pc:sldChg>
      <pc:sldChg chg="modSp mod modAnim">
        <pc:chgData name="Arthur Graus" userId="8eea4202-ed45-4e99-ae2f-24d5bb7f00de" providerId="ADAL" clId="{BB8FD2B2-2A98-4305-B341-1C5C75B09B8C}" dt="2024-01-15T09:16:00.408" v="1998"/>
        <pc:sldMkLst>
          <pc:docMk/>
          <pc:sldMk cId="1631393648" sldId="588"/>
        </pc:sldMkLst>
        <pc:spChg chg="mod">
          <ac:chgData name="Arthur Graus" userId="8eea4202-ed45-4e99-ae2f-24d5bb7f00de" providerId="ADAL" clId="{BB8FD2B2-2A98-4305-B341-1C5C75B09B8C}" dt="2024-01-09T15:55:34.917" v="1041" actId="6549"/>
          <ac:spMkLst>
            <pc:docMk/>
            <pc:sldMk cId="1631393648" sldId="588"/>
            <ac:spMk id="2" creationId="{24C8B879-E1B7-6BAD-04F1-F00276BF4607}"/>
          </ac:spMkLst>
        </pc:spChg>
      </pc:sldChg>
      <pc:sldChg chg="modSp mod">
        <pc:chgData name="Arthur Graus" userId="8eea4202-ed45-4e99-ae2f-24d5bb7f00de" providerId="ADAL" clId="{BB8FD2B2-2A98-4305-B341-1C5C75B09B8C}" dt="2024-01-16T13:26:17.829" v="2187" actId="207"/>
        <pc:sldMkLst>
          <pc:docMk/>
          <pc:sldMk cId="427009819" sldId="2076137773"/>
        </pc:sldMkLst>
        <pc:spChg chg="mod">
          <ac:chgData name="Arthur Graus" userId="8eea4202-ed45-4e99-ae2f-24d5bb7f00de" providerId="ADAL" clId="{BB8FD2B2-2A98-4305-B341-1C5C75B09B8C}" dt="2024-01-16T13:26:17.829" v="2187" actId="207"/>
          <ac:spMkLst>
            <pc:docMk/>
            <pc:sldMk cId="427009819" sldId="2076137773"/>
            <ac:spMk id="7" creationId="{8E01400E-47D5-7266-0389-EC6199D78D00}"/>
          </ac:spMkLst>
        </pc:spChg>
      </pc:sldChg>
      <pc:sldChg chg="ord">
        <pc:chgData name="Arthur Graus" userId="8eea4202-ed45-4e99-ae2f-24d5bb7f00de" providerId="ADAL" clId="{BB8FD2B2-2A98-4305-B341-1C5C75B09B8C}" dt="2024-01-10T19:34:32.147" v="1184"/>
        <pc:sldMkLst>
          <pc:docMk/>
          <pc:sldMk cId="1125700662" sldId="2076137795"/>
        </pc:sldMkLst>
      </pc:sldChg>
      <pc:sldChg chg="modSp mod">
        <pc:chgData name="Arthur Graus" userId="8eea4202-ed45-4e99-ae2f-24d5bb7f00de" providerId="ADAL" clId="{BB8FD2B2-2A98-4305-B341-1C5C75B09B8C}" dt="2023-12-21T09:54:37.994" v="85" actId="20577"/>
        <pc:sldMkLst>
          <pc:docMk/>
          <pc:sldMk cId="604933227" sldId="2076137813"/>
        </pc:sldMkLst>
        <pc:spChg chg="mod">
          <ac:chgData name="Arthur Graus" userId="8eea4202-ed45-4e99-ae2f-24d5bb7f00de" providerId="ADAL" clId="{BB8FD2B2-2A98-4305-B341-1C5C75B09B8C}" dt="2023-12-21T09:54:37.994" v="85" actId="20577"/>
          <ac:spMkLst>
            <pc:docMk/>
            <pc:sldMk cId="604933227" sldId="2076137813"/>
            <ac:spMk id="2" creationId="{1700052F-28D3-2BEA-BA0A-870D0F789F33}"/>
          </ac:spMkLst>
        </pc:spChg>
      </pc:sldChg>
      <pc:sldChg chg="modSp mod modAnim">
        <pc:chgData name="Arthur Graus" userId="8eea4202-ed45-4e99-ae2f-24d5bb7f00de" providerId="ADAL" clId="{BB8FD2B2-2A98-4305-B341-1C5C75B09B8C}" dt="2024-01-16T12:40:10.207" v="2044" actId="207"/>
        <pc:sldMkLst>
          <pc:docMk/>
          <pc:sldMk cId="910365996" sldId="2076137818"/>
        </pc:sldMkLst>
        <pc:spChg chg="mod">
          <ac:chgData name="Arthur Graus" userId="8eea4202-ed45-4e99-ae2f-24d5bb7f00de" providerId="ADAL" clId="{BB8FD2B2-2A98-4305-B341-1C5C75B09B8C}" dt="2024-01-16T12:40:10.207" v="2044" actId="207"/>
          <ac:spMkLst>
            <pc:docMk/>
            <pc:sldMk cId="910365996" sldId="2076137818"/>
            <ac:spMk id="6" creationId="{2CC2E854-2108-8F4E-BF7E-E4400D399D5B}"/>
          </ac:spMkLst>
        </pc:spChg>
      </pc:sldChg>
      <pc:sldChg chg="modSp mod modAnim">
        <pc:chgData name="Arthur Graus" userId="8eea4202-ed45-4e99-ae2f-24d5bb7f00de" providerId="ADAL" clId="{BB8FD2B2-2A98-4305-B341-1C5C75B09B8C}" dt="2024-01-16T12:39:52.561" v="2043" actId="207"/>
        <pc:sldMkLst>
          <pc:docMk/>
          <pc:sldMk cId="3993621297" sldId="2076137820"/>
        </pc:sldMkLst>
        <pc:spChg chg="mod">
          <ac:chgData name="Arthur Graus" userId="8eea4202-ed45-4e99-ae2f-24d5bb7f00de" providerId="ADAL" clId="{BB8FD2B2-2A98-4305-B341-1C5C75B09B8C}" dt="2024-01-16T12:39:52.561" v="2043" actId="207"/>
          <ac:spMkLst>
            <pc:docMk/>
            <pc:sldMk cId="3993621297" sldId="2076137820"/>
            <ac:spMk id="7" creationId="{7A902120-2314-6CE0-7B14-C73A8EF29CC4}"/>
          </ac:spMkLst>
        </pc:spChg>
      </pc:sldChg>
      <pc:sldChg chg="modSp mod modAnim">
        <pc:chgData name="Arthur Graus" userId="8eea4202-ed45-4e99-ae2f-24d5bb7f00de" providerId="ADAL" clId="{BB8FD2B2-2A98-4305-B341-1C5C75B09B8C}" dt="2024-01-22T16:36:54.480" v="2240" actId="1076"/>
        <pc:sldMkLst>
          <pc:docMk/>
          <pc:sldMk cId="2325880021" sldId="2076137821"/>
        </pc:sldMkLst>
        <pc:spChg chg="mod">
          <ac:chgData name="Arthur Graus" userId="8eea4202-ed45-4e99-ae2f-24d5bb7f00de" providerId="ADAL" clId="{BB8FD2B2-2A98-4305-B341-1C5C75B09B8C}" dt="2024-01-16T13:24:37.157" v="2168"/>
          <ac:spMkLst>
            <pc:docMk/>
            <pc:sldMk cId="2325880021" sldId="2076137821"/>
            <ac:spMk id="8" creationId="{6B3E67CC-2E30-A5E5-60EC-C0404736F353}"/>
          </ac:spMkLst>
        </pc:spChg>
        <pc:picChg chg="mod">
          <ac:chgData name="Arthur Graus" userId="8eea4202-ed45-4e99-ae2f-24d5bb7f00de" providerId="ADAL" clId="{BB8FD2B2-2A98-4305-B341-1C5C75B09B8C}" dt="2024-01-22T16:36:10.477" v="2237" actId="1036"/>
          <ac:picMkLst>
            <pc:docMk/>
            <pc:sldMk cId="2325880021" sldId="2076137821"/>
            <ac:picMk id="1026" creationId="{3E605DA0-1965-33FA-C9D0-3C7FD4A87726}"/>
          </ac:picMkLst>
        </pc:picChg>
        <pc:picChg chg="mod">
          <ac:chgData name="Arthur Graus" userId="8eea4202-ed45-4e99-ae2f-24d5bb7f00de" providerId="ADAL" clId="{BB8FD2B2-2A98-4305-B341-1C5C75B09B8C}" dt="2024-01-22T16:36:54.480" v="2240" actId="1076"/>
          <ac:picMkLst>
            <pc:docMk/>
            <pc:sldMk cId="2325880021" sldId="2076137821"/>
            <ac:picMk id="1030" creationId="{07D40FCD-8C61-827F-71E3-098605328606}"/>
          </ac:picMkLst>
        </pc:picChg>
      </pc:sldChg>
      <pc:sldChg chg="modSp mod">
        <pc:chgData name="Arthur Graus" userId="8eea4202-ed45-4e99-ae2f-24d5bb7f00de" providerId="ADAL" clId="{BB8FD2B2-2A98-4305-B341-1C5C75B09B8C}" dt="2023-12-21T10:08:54.184" v="149" actId="20577"/>
        <pc:sldMkLst>
          <pc:docMk/>
          <pc:sldMk cId="2436973081" sldId="2076137825"/>
        </pc:sldMkLst>
        <pc:spChg chg="mod">
          <ac:chgData name="Arthur Graus" userId="8eea4202-ed45-4e99-ae2f-24d5bb7f00de" providerId="ADAL" clId="{BB8FD2B2-2A98-4305-B341-1C5C75B09B8C}" dt="2023-12-21T10:08:54.184" v="149" actId="20577"/>
          <ac:spMkLst>
            <pc:docMk/>
            <pc:sldMk cId="2436973081" sldId="2076137825"/>
            <ac:spMk id="5" creationId="{BF10AE0B-269E-1853-1376-7DF2E39145FB}"/>
          </ac:spMkLst>
        </pc:spChg>
      </pc:sldChg>
      <pc:sldChg chg="modSp mod">
        <pc:chgData name="Arthur Graus" userId="8eea4202-ed45-4e99-ae2f-24d5bb7f00de" providerId="ADAL" clId="{BB8FD2B2-2A98-4305-B341-1C5C75B09B8C}" dt="2024-01-12T12:42:08.021" v="1679" actId="20577"/>
        <pc:sldMkLst>
          <pc:docMk/>
          <pc:sldMk cId="433975750" sldId="2076137826"/>
        </pc:sldMkLst>
        <pc:spChg chg="mod">
          <ac:chgData name="Arthur Graus" userId="8eea4202-ed45-4e99-ae2f-24d5bb7f00de" providerId="ADAL" clId="{BB8FD2B2-2A98-4305-B341-1C5C75B09B8C}" dt="2024-01-12T12:42:08.021" v="1679" actId="20577"/>
          <ac:spMkLst>
            <pc:docMk/>
            <pc:sldMk cId="433975750" sldId="2076137826"/>
            <ac:spMk id="3" creationId="{37DD9420-CFFE-A4BB-E510-B6CA4C46C4BF}"/>
          </ac:spMkLst>
        </pc:spChg>
        <pc:spChg chg="mod">
          <ac:chgData name="Arthur Graus" userId="8eea4202-ed45-4e99-ae2f-24d5bb7f00de" providerId="ADAL" clId="{BB8FD2B2-2A98-4305-B341-1C5C75B09B8C}" dt="2024-01-12T12:34:53.897" v="1534" actId="120"/>
          <ac:spMkLst>
            <pc:docMk/>
            <pc:sldMk cId="433975750" sldId="2076137826"/>
            <ac:spMk id="7" creationId="{D0DE7F58-4A11-749F-9A38-2701342FB3FF}"/>
          </ac:spMkLst>
        </pc:spChg>
      </pc:sldChg>
      <pc:sldChg chg="modSp del mod">
        <pc:chgData name="Arthur Graus" userId="8eea4202-ed45-4e99-ae2f-24d5bb7f00de" providerId="ADAL" clId="{BB8FD2B2-2A98-4305-B341-1C5C75B09B8C}" dt="2024-01-10T20:58:30.483" v="1208" actId="47"/>
        <pc:sldMkLst>
          <pc:docMk/>
          <pc:sldMk cId="2006136383" sldId="2076137827"/>
        </pc:sldMkLst>
        <pc:spChg chg="mod">
          <ac:chgData name="Arthur Graus" userId="8eea4202-ed45-4e99-ae2f-24d5bb7f00de" providerId="ADAL" clId="{BB8FD2B2-2A98-4305-B341-1C5C75B09B8C}" dt="2024-01-09T16:32:36.552" v="1097" actId="6549"/>
          <ac:spMkLst>
            <pc:docMk/>
            <pc:sldMk cId="2006136383" sldId="2076137827"/>
            <ac:spMk id="3" creationId="{37DD9420-CFFE-A4BB-E510-B6CA4C46C4BF}"/>
          </ac:spMkLst>
        </pc:spChg>
      </pc:sldChg>
      <pc:sldChg chg="modSp mod ord">
        <pc:chgData name="Arthur Graus" userId="8eea4202-ed45-4e99-ae2f-24d5bb7f00de" providerId="ADAL" clId="{BB8FD2B2-2A98-4305-B341-1C5C75B09B8C}" dt="2024-01-16T09:10:41.127" v="2028" actId="6549"/>
        <pc:sldMkLst>
          <pc:docMk/>
          <pc:sldMk cId="2160028603" sldId="2076137828"/>
        </pc:sldMkLst>
        <pc:spChg chg="mod">
          <ac:chgData name="Arthur Graus" userId="8eea4202-ed45-4e99-ae2f-24d5bb7f00de" providerId="ADAL" clId="{BB8FD2B2-2A98-4305-B341-1C5C75B09B8C}" dt="2024-01-16T09:10:41.127" v="2028" actId="6549"/>
          <ac:spMkLst>
            <pc:docMk/>
            <pc:sldMk cId="2160028603" sldId="2076137828"/>
            <ac:spMk id="3" creationId="{37DD9420-CFFE-A4BB-E510-B6CA4C46C4BF}"/>
          </ac:spMkLst>
        </pc:spChg>
      </pc:sldChg>
      <pc:sldChg chg="modSp mod modShow">
        <pc:chgData name="Arthur Graus" userId="8eea4202-ed45-4e99-ae2f-24d5bb7f00de" providerId="ADAL" clId="{BB8FD2B2-2A98-4305-B341-1C5C75B09B8C}" dt="2024-01-12T13:53:42.679" v="1796" actId="1076"/>
        <pc:sldMkLst>
          <pc:docMk/>
          <pc:sldMk cId="2310078863" sldId="2076137829"/>
        </pc:sldMkLst>
        <pc:spChg chg="mod">
          <ac:chgData name="Arthur Graus" userId="8eea4202-ed45-4e99-ae2f-24d5bb7f00de" providerId="ADAL" clId="{BB8FD2B2-2A98-4305-B341-1C5C75B09B8C}" dt="2024-01-12T13:53:20.828" v="1792" actId="20577"/>
          <ac:spMkLst>
            <pc:docMk/>
            <pc:sldMk cId="2310078863" sldId="2076137829"/>
            <ac:spMk id="3" creationId="{37DD9420-CFFE-A4BB-E510-B6CA4C46C4BF}"/>
          </ac:spMkLst>
        </pc:spChg>
        <pc:picChg chg="mod">
          <ac:chgData name="Arthur Graus" userId="8eea4202-ed45-4e99-ae2f-24d5bb7f00de" providerId="ADAL" clId="{BB8FD2B2-2A98-4305-B341-1C5C75B09B8C}" dt="2024-01-12T13:53:36.477" v="1793" actId="1076"/>
          <ac:picMkLst>
            <pc:docMk/>
            <pc:sldMk cId="2310078863" sldId="2076137829"/>
            <ac:picMk id="6" creationId="{22D245BC-7B20-2786-3BD2-8FD2FEE78981}"/>
          </ac:picMkLst>
        </pc:picChg>
        <pc:picChg chg="mod">
          <ac:chgData name="Arthur Graus" userId="8eea4202-ed45-4e99-ae2f-24d5bb7f00de" providerId="ADAL" clId="{BB8FD2B2-2A98-4305-B341-1C5C75B09B8C}" dt="2024-01-12T13:53:42.679" v="1796" actId="1076"/>
          <ac:picMkLst>
            <pc:docMk/>
            <pc:sldMk cId="2310078863" sldId="2076137829"/>
            <ac:picMk id="8" creationId="{27725F05-5E7E-923F-FE38-4E00A5CAA854}"/>
          </ac:picMkLst>
        </pc:picChg>
      </pc:sldChg>
      <pc:sldChg chg="modSp mod">
        <pc:chgData name="Arthur Graus" userId="8eea4202-ed45-4e99-ae2f-24d5bb7f00de" providerId="ADAL" clId="{BB8FD2B2-2A98-4305-B341-1C5C75B09B8C}" dt="2024-01-12T14:14:17.338" v="1800" actId="6549"/>
        <pc:sldMkLst>
          <pc:docMk/>
          <pc:sldMk cId="968215233" sldId="2076137830"/>
        </pc:sldMkLst>
        <pc:spChg chg="mod">
          <ac:chgData name="Arthur Graus" userId="8eea4202-ed45-4e99-ae2f-24d5bb7f00de" providerId="ADAL" clId="{BB8FD2B2-2A98-4305-B341-1C5C75B09B8C}" dt="2024-01-12T14:14:17.338" v="1800" actId="6549"/>
          <ac:spMkLst>
            <pc:docMk/>
            <pc:sldMk cId="968215233" sldId="2076137830"/>
            <ac:spMk id="3" creationId="{309BAC50-2D8D-B56E-D4C4-C91E7C57318D}"/>
          </ac:spMkLst>
        </pc:spChg>
      </pc:sldChg>
      <pc:sldChg chg="del">
        <pc:chgData name="Arthur Graus" userId="8eea4202-ed45-4e99-ae2f-24d5bb7f00de" providerId="ADAL" clId="{BB8FD2B2-2A98-4305-B341-1C5C75B09B8C}" dt="2024-01-04T11:40:10.610" v="321" actId="47"/>
        <pc:sldMkLst>
          <pc:docMk/>
          <pc:sldMk cId="3565948791" sldId="2076137831"/>
        </pc:sldMkLst>
      </pc:sldChg>
      <pc:sldChg chg="del">
        <pc:chgData name="Arthur Graus" userId="8eea4202-ed45-4e99-ae2f-24d5bb7f00de" providerId="ADAL" clId="{BB8FD2B2-2A98-4305-B341-1C5C75B09B8C}" dt="2023-12-21T09:52:05.359" v="80" actId="47"/>
        <pc:sldMkLst>
          <pc:docMk/>
          <pc:sldMk cId="1177083802" sldId="2076137833"/>
        </pc:sldMkLst>
      </pc:sldChg>
      <pc:sldChg chg="del">
        <pc:chgData name="Arthur Graus" userId="8eea4202-ed45-4e99-ae2f-24d5bb7f00de" providerId="ADAL" clId="{BB8FD2B2-2A98-4305-B341-1C5C75B09B8C}" dt="2024-01-10T20:57:01.644" v="1190" actId="2696"/>
        <pc:sldMkLst>
          <pc:docMk/>
          <pc:sldMk cId="730799720" sldId="2076137834"/>
        </pc:sldMkLst>
      </pc:sldChg>
      <pc:sldChg chg="addSp delSp modSp add mod">
        <pc:chgData name="Arthur Graus" userId="8eea4202-ed45-4e99-ae2f-24d5bb7f00de" providerId="ADAL" clId="{BB8FD2B2-2A98-4305-B341-1C5C75B09B8C}" dt="2024-01-12T13:50:11.022" v="1723" actId="20577"/>
        <pc:sldMkLst>
          <pc:docMk/>
          <pc:sldMk cId="3951262255" sldId="2076137834"/>
        </pc:sldMkLst>
        <pc:spChg chg="mod">
          <ac:chgData name="Arthur Graus" userId="8eea4202-ed45-4e99-ae2f-24d5bb7f00de" providerId="ADAL" clId="{BB8FD2B2-2A98-4305-B341-1C5C75B09B8C}" dt="2024-01-10T21:03:12.243" v="1295" actId="20577"/>
          <ac:spMkLst>
            <pc:docMk/>
            <pc:sldMk cId="3951262255" sldId="2076137834"/>
            <ac:spMk id="2" creationId="{0D6DA0A3-5458-8A12-CCC8-9A6745A0693B}"/>
          </ac:spMkLst>
        </pc:spChg>
        <pc:spChg chg="mod">
          <ac:chgData name="Arthur Graus" userId="8eea4202-ed45-4e99-ae2f-24d5bb7f00de" providerId="ADAL" clId="{BB8FD2B2-2A98-4305-B341-1C5C75B09B8C}" dt="2024-01-12T13:50:11.022" v="1723" actId="20577"/>
          <ac:spMkLst>
            <pc:docMk/>
            <pc:sldMk cId="3951262255" sldId="2076137834"/>
            <ac:spMk id="3" creationId="{37DD9420-CFFE-A4BB-E510-B6CA4C46C4BF}"/>
          </ac:spMkLst>
        </pc:spChg>
        <pc:spChg chg="mod">
          <ac:chgData name="Arthur Graus" userId="8eea4202-ed45-4e99-ae2f-24d5bb7f00de" providerId="ADAL" clId="{BB8FD2B2-2A98-4305-B341-1C5C75B09B8C}" dt="2024-01-12T12:44:23.557" v="1716" actId="207"/>
          <ac:spMkLst>
            <pc:docMk/>
            <pc:sldMk cId="3951262255" sldId="2076137834"/>
            <ac:spMk id="5" creationId="{0CE02C8F-9A18-64FB-3090-56623FE5FE8E}"/>
          </ac:spMkLst>
        </pc:spChg>
        <pc:spChg chg="mod">
          <ac:chgData name="Arthur Graus" userId="8eea4202-ed45-4e99-ae2f-24d5bb7f00de" providerId="ADAL" clId="{BB8FD2B2-2A98-4305-B341-1C5C75B09B8C}" dt="2024-01-12T12:43:57.806" v="1702" actId="1038"/>
          <ac:spMkLst>
            <pc:docMk/>
            <pc:sldMk cId="3951262255" sldId="2076137834"/>
            <ac:spMk id="6" creationId="{4309C44C-3C8B-C447-6F4F-F04FA9C9610B}"/>
          </ac:spMkLst>
        </pc:spChg>
        <pc:picChg chg="add del mod">
          <ac:chgData name="Arthur Graus" userId="8eea4202-ed45-4e99-ae2f-24d5bb7f00de" providerId="ADAL" clId="{BB8FD2B2-2A98-4305-B341-1C5C75B09B8C}" dt="2024-01-10T21:03:15.058" v="1296" actId="478"/>
          <ac:picMkLst>
            <pc:docMk/>
            <pc:sldMk cId="3951262255" sldId="2076137834"/>
            <ac:picMk id="9" creationId="{520C74DB-FC36-CFED-8A50-738417326D35}"/>
          </ac:picMkLst>
        </pc:picChg>
      </pc:sldChg>
      <pc:sldChg chg="addSp delSp mod">
        <pc:chgData name="Arthur Graus" userId="8eea4202-ed45-4e99-ae2f-24d5bb7f00de" providerId="ADAL" clId="{BB8FD2B2-2A98-4305-B341-1C5C75B09B8C}" dt="2024-01-10T20:17:09.069" v="1186" actId="22"/>
        <pc:sldMkLst>
          <pc:docMk/>
          <pc:sldMk cId="55279255" sldId="2076137836"/>
        </pc:sldMkLst>
        <pc:picChg chg="add del">
          <ac:chgData name="Arthur Graus" userId="8eea4202-ed45-4e99-ae2f-24d5bb7f00de" providerId="ADAL" clId="{BB8FD2B2-2A98-4305-B341-1C5C75B09B8C}" dt="2024-01-10T20:17:09.069" v="1186" actId="22"/>
          <ac:picMkLst>
            <pc:docMk/>
            <pc:sldMk cId="55279255" sldId="2076137836"/>
            <ac:picMk id="6" creationId="{AE69A5DE-ED08-E5DD-6F98-88795150D248}"/>
          </ac:picMkLst>
        </pc:picChg>
      </pc:sldChg>
      <pc:sldChg chg="modSp del mod">
        <pc:chgData name="Arthur Graus" userId="8eea4202-ed45-4e99-ae2f-24d5bb7f00de" providerId="ADAL" clId="{BB8FD2B2-2A98-4305-B341-1C5C75B09B8C}" dt="2024-01-12T14:28:53.593" v="1802" actId="47"/>
        <pc:sldMkLst>
          <pc:docMk/>
          <pc:sldMk cId="2452396344" sldId="2076137839"/>
        </pc:sldMkLst>
        <pc:spChg chg="mod">
          <ac:chgData name="Arthur Graus" userId="8eea4202-ed45-4e99-ae2f-24d5bb7f00de" providerId="ADAL" clId="{BB8FD2B2-2A98-4305-B341-1C5C75B09B8C}" dt="2024-01-04T11:33:20.159" v="312" actId="20577"/>
          <ac:spMkLst>
            <pc:docMk/>
            <pc:sldMk cId="2452396344" sldId="2076137839"/>
            <ac:spMk id="5" creationId="{2DD5DED2-59C8-BFB0-EAC3-96AF3C26D6EC}"/>
          </ac:spMkLst>
        </pc:spChg>
      </pc:sldChg>
      <pc:sldChg chg="del">
        <pc:chgData name="Arthur Graus" userId="8eea4202-ed45-4e99-ae2f-24d5bb7f00de" providerId="ADAL" clId="{BB8FD2B2-2A98-4305-B341-1C5C75B09B8C}" dt="2024-01-04T11:33:45.451" v="313" actId="47"/>
        <pc:sldMkLst>
          <pc:docMk/>
          <pc:sldMk cId="4284641456" sldId="2076137841"/>
        </pc:sldMkLst>
      </pc:sldChg>
      <pc:sldChg chg="del">
        <pc:chgData name="Arthur Graus" userId="8eea4202-ed45-4e99-ae2f-24d5bb7f00de" providerId="ADAL" clId="{BB8FD2B2-2A98-4305-B341-1C5C75B09B8C}" dt="2024-01-04T11:34:55.778" v="315" actId="47"/>
        <pc:sldMkLst>
          <pc:docMk/>
          <pc:sldMk cId="961479720" sldId="2076137842"/>
        </pc:sldMkLst>
      </pc:sldChg>
      <pc:sldChg chg="del">
        <pc:chgData name="Arthur Graus" userId="8eea4202-ed45-4e99-ae2f-24d5bb7f00de" providerId="ADAL" clId="{BB8FD2B2-2A98-4305-B341-1C5C75B09B8C}" dt="2024-01-04T11:35:52.149" v="316" actId="47"/>
        <pc:sldMkLst>
          <pc:docMk/>
          <pc:sldMk cId="3414668745" sldId="2076137844"/>
        </pc:sldMkLst>
      </pc:sldChg>
      <pc:sldChg chg="del">
        <pc:chgData name="Arthur Graus" userId="8eea4202-ed45-4e99-ae2f-24d5bb7f00de" providerId="ADAL" clId="{BB8FD2B2-2A98-4305-B341-1C5C75B09B8C}" dt="2024-01-04T11:35:52.149" v="316" actId="47"/>
        <pc:sldMkLst>
          <pc:docMk/>
          <pc:sldMk cId="3506176525" sldId="2076137845"/>
        </pc:sldMkLst>
      </pc:sldChg>
      <pc:sldChg chg="del">
        <pc:chgData name="Arthur Graus" userId="8eea4202-ed45-4e99-ae2f-24d5bb7f00de" providerId="ADAL" clId="{BB8FD2B2-2A98-4305-B341-1C5C75B09B8C}" dt="2024-01-04T11:35:52.149" v="316" actId="47"/>
        <pc:sldMkLst>
          <pc:docMk/>
          <pc:sldMk cId="230838758" sldId="2076137846"/>
        </pc:sldMkLst>
      </pc:sldChg>
      <pc:sldChg chg="modSp mod">
        <pc:chgData name="Arthur Graus" userId="8eea4202-ed45-4e99-ae2f-24d5bb7f00de" providerId="ADAL" clId="{BB8FD2B2-2A98-4305-B341-1C5C75B09B8C}" dt="2024-01-09T16:12:43.293" v="1095" actId="207"/>
        <pc:sldMkLst>
          <pc:docMk/>
          <pc:sldMk cId="774558152" sldId="2076137847"/>
        </pc:sldMkLst>
        <pc:spChg chg="mod">
          <ac:chgData name="Arthur Graus" userId="8eea4202-ed45-4e99-ae2f-24d5bb7f00de" providerId="ADAL" clId="{BB8FD2B2-2A98-4305-B341-1C5C75B09B8C}" dt="2024-01-09T16:12:43.293" v="1095" actId="207"/>
          <ac:spMkLst>
            <pc:docMk/>
            <pc:sldMk cId="774558152" sldId="2076137847"/>
            <ac:spMk id="3" creationId="{F04A4FB1-97FE-CB2A-E12D-5E407B30C247}"/>
          </ac:spMkLst>
        </pc:spChg>
      </pc:sldChg>
      <pc:sldChg chg="del">
        <pc:chgData name="Arthur Graus" userId="8eea4202-ed45-4e99-ae2f-24d5bb7f00de" providerId="ADAL" clId="{BB8FD2B2-2A98-4305-B341-1C5C75B09B8C}" dt="2023-12-21T09:49:33.097" v="51" actId="47"/>
        <pc:sldMkLst>
          <pc:docMk/>
          <pc:sldMk cId="3215548686" sldId="2076137848"/>
        </pc:sldMkLst>
      </pc:sldChg>
      <pc:sldChg chg="modSp del mod">
        <pc:chgData name="Arthur Graus" userId="8eea4202-ed45-4e99-ae2f-24d5bb7f00de" providerId="ADAL" clId="{BB8FD2B2-2A98-4305-B341-1C5C75B09B8C}" dt="2024-01-12T14:28:51.805" v="1801" actId="47"/>
        <pc:sldMkLst>
          <pc:docMk/>
          <pc:sldMk cId="1032898376" sldId="2076137849"/>
        </pc:sldMkLst>
        <pc:spChg chg="mod">
          <ac:chgData name="Arthur Graus" userId="8eea4202-ed45-4e99-ae2f-24d5bb7f00de" providerId="ADAL" clId="{BB8FD2B2-2A98-4305-B341-1C5C75B09B8C}" dt="2023-12-21T09:51:37.143" v="79" actId="20577"/>
          <ac:spMkLst>
            <pc:docMk/>
            <pc:sldMk cId="1032898376" sldId="2076137849"/>
            <ac:spMk id="5" creationId="{2DD5DED2-59C8-BFB0-EAC3-96AF3C26D6EC}"/>
          </ac:spMkLst>
        </pc:spChg>
      </pc:sldChg>
      <pc:sldChg chg="modSp mod">
        <pc:chgData name="Arthur Graus" userId="8eea4202-ed45-4e99-ae2f-24d5bb7f00de" providerId="ADAL" clId="{BB8FD2B2-2A98-4305-B341-1C5C75B09B8C}" dt="2024-01-12T16:04:02.221" v="1939" actId="207"/>
        <pc:sldMkLst>
          <pc:docMk/>
          <pc:sldMk cId="2617331017" sldId="2076137850"/>
        </pc:sldMkLst>
        <pc:spChg chg="mod">
          <ac:chgData name="Arthur Graus" userId="8eea4202-ed45-4e99-ae2f-24d5bb7f00de" providerId="ADAL" clId="{BB8FD2B2-2A98-4305-B341-1C5C75B09B8C}" dt="2024-01-12T15:26:28.482" v="1935" actId="20577"/>
          <ac:spMkLst>
            <pc:docMk/>
            <pc:sldMk cId="2617331017" sldId="2076137850"/>
            <ac:spMk id="2" creationId="{56E49AD5-C1EC-3413-2C88-370E3C0C2434}"/>
          </ac:spMkLst>
        </pc:spChg>
        <pc:spChg chg="mod">
          <ac:chgData name="Arthur Graus" userId="8eea4202-ed45-4e99-ae2f-24d5bb7f00de" providerId="ADAL" clId="{BB8FD2B2-2A98-4305-B341-1C5C75B09B8C}" dt="2024-01-12T16:04:02.221" v="1939" actId="207"/>
          <ac:spMkLst>
            <pc:docMk/>
            <pc:sldMk cId="2617331017" sldId="2076137850"/>
            <ac:spMk id="3" creationId="{A3914098-CB1E-C379-44E3-15D628F9AC9B}"/>
          </ac:spMkLst>
        </pc:spChg>
      </pc:sldChg>
      <pc:sldChg chg="modSp mod modShow">
        <pc:chgData name="Arthur Graus" userId="8eea4202-ed45-4e99-ae2f-24d5bb7f00de" providerId="ADAL" clId="{BB8FD2B2-2A98-4305-B341-1C5C75B09B8C}" dt="2024-01-12T13:54:10.878" v="1799"/>
        <pc:sldMkLst>
          <pc:docMk/>
          <pc:sldMk cId="723576189" sldId="2076137851"/>
        </pc:sldMkLst>
        <pc:spChg chg="mod">
          <ac:chgData name="Arthur Graus" userId="8eea4202-ed45-4e99-ae2f-24d5bb7f00de" providerId="ADAL" clId="{BB8FD2B2-2A98-4305-B341-1C5C75B09B8C}" dt="2024-01-12T13:54:10.878" v="1799"/>
          <ac:spMkLst>
            <pc:docMk/>
            <pc:sldMk cId="723576189" sldId="2076137851"/>
            <ac:spMk id="3" creationId="{9D210B21-8C4C-0E77-CFEF-BF51A81BD975}"/>
          </ac:spMkLst>
        </pc:spChg>
      </pc:sldChg>
      <pc:sldChg chg="del">
        <pc:chgData name="Arthur Graus" userId="8eea4202-ed45-4e99-ae2f-24d5bb7f00de" providerId="ADAL" clId="{BB8FD2B2-2A98-4305-B341-1C5C75B09B8C}" dt="2023-12-21T09:49:05.305" v="48" actId="47"/>
        <pc:sldMkLst>
          <pc:docMk/>
          <pc:sldMk cId="1353152118" sldId="2076137852"/>
        </pc:sldMkLst>
      </pc:sldChg>
      <pc:sldChg chg="del">
        <pc:chgData name="Arthur Graus" userId="8eea4202-ed45-4e99-ae2f-24d5bb7f00de" providerId="ADAL" clId="{BB8FD2B2-2A98-4305-B341-1C5C75B09B8C}" dt="2023-12-21T09:49:06.643" v="49" actId="47"/>
        <pc:sldMkLst>
          <pc:docMk/>
          <pc:sldMk cId="2096202229" sldId="2076137853"/>
        </pc:sldMkLst>
      </pc:sldChg>
      <pc:sldChg chg="modSp mod">
        <pc:chgData name="Arthur Graus" userId="8eea4202-ed45-4e99-ae2f-24d5bb7f00de" providerId="ADAL" clId="{BB8FD2B2-2A98-4305-B341-1C5C75B09B8C}" dt="2024-01-16T13:40:16.454" v="2224"/>
        <pc:sldMkLst>
          <pc:docMk/>
          <pc:sldMk cId="4189668488" sldId="2076137855"/>
        </pc:sldMkLst>
        <pc:spChg chg="mod">
          <ac:chgData name="Arthur Graus" userId="8eea4202-ed45-4e99-ae2f-24d5bb7f00de" providerId="ADAL" clId="{BB8FD2B2-2A98-4305-B341-1C5C75B09B8C}" dt="2024-01-16T13:40:16.454" v="2224"/>
          <ac:spMkLst>
            <pc:docMk/>
            <pc:sldMk cId="4189668488" sldId="2076137855"/>
            <ac:spMk id="3" creationId="{1FC52752-C4F7-35C5-9D09-D0180808BEF3}"/>
          </ac:spMkLst>
        </pc:spChg>
      </pc:sldChg>
      <pc:sldChg chg="add del">
        <pc:chgData name="Arthur Graus" userId="8eea4202-ed45-4e99-ae2f-24d5bb7f00de" providerId="ADAL" clId="{BB8FD2B2-2A98-4305-B341-1C5C75B09B8C}" dt="2023-12-21T09:55:18.671" v="88" actId="47"/>
        <pc:sldMkLst>
          <pc:docMk/>
          <pc:sldMk cId="451010159" sldId="2076137857"/>
        </pc:sldMkLst>
      </pc:sldChg>
      <pc:sldChg chg="addSp delSp modSp mod modAnim">
        <pc:chgData name="Arthur Graus" userId="8eea4202-ed45-4e99-ae2f-24d5bb7f00de" providerId="ADAL" clId="{BB8FD2B2-2A98-4305-B341-1C5C75B09B8C}" dt="2024-01-22T16:40:08.360" v="2274" actId="1076"/>
        <pc:sldMkLst>
          <pc:docMk/>
          <pc:sldMk cId="746582753" sldId="2076137862"/>
        </pc:sldMkLst>
        <pc:spChg chg="mod">
          <ac:chgData name="Arthur Graus" userId="8eea4202-ed45-4e99-ae2f-24d5bb7f00de" providerId="ADAL" clId="{BB8FD2B2-2A98-4305-B341-1C5C75B09B8C}" dt="2024-01-22T16:39:52.044" v="2273" actId="20577"/>
          <ac:spMkLst>
            <pc:docMk/>
            <pc:sldMk cId="746582753" sldId="2076137862"/>
            <ac:spMk id="2" creationId="{13F56E08-9D87-5AE8-6121-829ACBA14FBD}"/>
          </ac:spMkLst>
        </pc:spChg>
        <pc:spChg chg="add mod">
          <ac:chgData name="Arthur Graus" userId="8eea4202-ed45-4e99-ae2f-24d5bb7f00de" providerId="ADAL" clId="{BB8FD2B2-2A98-4305-B341-1C5C75B09B8C}" dt="2024-01-22T16:37:31.341" v="2247" actId="2085"/>
          <ac:spMkLst>
            <pc:docMk/>
            <pc:sldMk cId="746582753" sldId="2076137862"/>
            <ac:spMk id="9" creationId="{1DA0FC95-739D-B691-AF8D-FF7CFA620F67}"/>
          </ac:spMkLst>
        </pc:spChg>
        <pc:picChg chg="add del mod">
          <ac:chgData name="Arthur Graus" userId="8eea4202-ed45-4e99-ae2f-24d5bb7f00de" providerId="ADAL" clId="{BB8FD2B2-2A98-4305-B341-1C5C75B09B8C}" dt="2024-01-22T16:39:02.170" v="2257" actId="478"/>
          <ac:picMkLst>
            <pc:docMk/>
            <pc:sldMk cId="746582753" sldId="2076137862"/>
            <ac:picMk id="5" creationId="{987A0CC7-6807-E2C7-2342-5AC71FA5308D}"/>
          </ac:picMkLst>
        </pc:picChg>
        <pc:picChg chg="add mod">
          <ac:chgData name="Arthur Graus" userId="8eea4202-ed45-4e99-ae2f-24d5bb7f00de" providerId="ADAL" clId="{BB8FD2B2-2A98-4305-B341-1C5C75B09B8C}" dt="2024-01-22T16:39:31.452" v="2261" actId="1076"/>
          <ac:picMkLst>
            <pc:docMk/>
            <pc:sldMk cId="746582753" sldId="2076137862"/>
            <ac:picMk id="8" creationId="{D8846986-9383-EFEB-F366-449AB16F599E}"/>
          </ac:picMkLst>
        </pc:picChg>
        <pc:picChg chg="add mod">
          <ac:chgData name="Arthur Graus" userId="8eea4202-ed45-4e99-ae2f-24d5bb7f00de" providerId="ADAL" clId="{BB8FD2B2-2A98-4305-B341-1C5C75B09B8C}" dt="2024-01-22T16:39:06.543" v="2258" actId="1076"/>
          <ac:picMkLst>
            <pc:docMk/>
            <pc:sldMk cId="746582753" sldId="2076137862"/>
            <ac:picMk id="11" creationId="{72B7F9AE-58C5-5764-756D-5AC4C90AC30A}"/>
          </ac:picMkLst>
        </pc:picChg>
        <pc:picChg chg="mod">
          <ac:chgData name="Arthur Graus" userId="8eea4202-ed45-4e99-ae2f-24d5bb7f00de" providerId="ADAL" clId="{BB8FD2B2-2A98-4305-B341-1C5C75B09B8C}" dt="2024-01-22T16:40:08.360" v="2274" actId="1076"/>
          <ac:picMkLst>
            <pc:docMk/>
            <pc:sldMk cId="746582753" sldId="2076137862"/>
            <ac:picMk id="1026" creationId="{402D9B1D-8EAC-E965-602B-3B0335443E75}"/>
          </ac:picMkLst>
        </pc:picChg>
      </pc:sldChg>
      <pc:sldChg chg="del">
        <pc:chgData name="Arthur Graus" userId="8eea4202-ed45-4e99-ae2f-24d5bb7f00de" providerId="ADAL" clId="{BB8FD2B2-2A98-4305-B341-1C5C75B09B8C}" dt="2023-12-21T09:50:00.684" v="53" actId="47"/>
        <pc:sldMkLst>
          <pc:docMk/>
          <pc:sldMk cId="3766141079" sldId="2076137863"/>
        </pc:sldMkLst>
      </pc:sldChg>
      <pc:sldChg chg="del">
        <pc:chgData name="Arthur Graus" userId="8eea4202-ed45-4e99-ae2f-24d5bb7f00de" providerId="ADAL" clId="{BB8FD2B2-2A98-4305-B341-1C5C75B09B8C}" dt="2023-12-21T09:53:47.068" v="81" actId="47"/>
        <pc:sldMkLst>
          <pc:docMk/>
          <pc:sldMk cId="1175266194" sldId="2076137866"/>
        </pc:sldMkLst>
      </pc:sldChg>
      <pc:sldChg chg="del">
        <pc:chgData name="Arthur Graus" userId="8eea4202-ed45-4e99-ae2f-24d5bb7f00de" providerId="ADAL" clId="{BB8FD2B2-2A98-4305-B341-1C5C75B09B8C}" dt="2023-12-21T09:53:47.068" v="81" actId="47"/>
        <pc:sldMkLst>
          <pc:docMk/>
          <pc:sldMk cId="3656372601" sldId="2076137867"/>
        </pc:sldMkLst>
      </pc:sldChg>
      <pc:sldChg chg="del">
        <pc:chgData name="Arthur Graus" userId="8eea4202-ed45-4e99-ae2f-24d5bb7f00de" providerId="ADAL" clId="{BB8FD2B2-2A98-4305-B341-1C5C75B09B8C}" dt="2023-12-21T09:54:13.153" v="83" actId="47"/>
        <pc:sldMkLst>
          <pc:docMk/>
          <pc:sldMk cId="2424753601" sldId="2076137868"/>
        </pc:sldMkLst>
      </pc:sldChg>
      <pc:sldChg chg="modSp del mod">
        <pc:chgData name="Arthur Graus" userId="8eea4202-ed45-4e99-ae2f-24d5bb7f00de" providerId="ADAL" clId="{BB8FD2B2-2A98-4305-B341-1C5C75B09B8C}" dt="2024-01-12T18:52:25.561" v="1947" actId="47"/>
        <pc:sldMkLst>
          <pc:docMk/>
          <pc:sldMk cId="3456583576" sldId="2076137869"/>
        </pc:sldMkLst>
        <pc:spChg chg="mod">
          <ac:chgData name="Arthur Graus" userId="8eea4202-ed45-4e99-ae2f-24d5bb7f00de" providerId="ADAL" clId="{BB8FD2B2-2A98-4305-B341-1C5C75B09B8C}" dt="2024-01-04T11:38:02.057" v="320" actId="20577"/>
          <ac:spMkLst>
            <pc:docMk/>
            <pc:sldMk cId="3456583576" sldId="2076137869"/>
            <ac:spMk id="5" creationId="{88F3FC3E-2A17-267A-3066-7A252FAFA900}"/>
          </ac:spMkLst>
        </pc:spChg>
      </pc:sldChg>
      <pc:sldChg chg="del">
        <pc:chgData name="Arthur Graus" userId="8eea4202-ed45-4e99-ae2f-24d5bb7f00de" providerId="ADAL" clId="{BB8FD2B2-2A98-4305-B341-1C5C75B09B8C}" dt="2024-01-04T11:40:10.610" v="321" actId="47"/>
        <pc:sldMkLst>
          <pc:docMk/>
          <pc:sldMk cId="1620131897" sldId="2076137872"/>
        </pc:sldMkLst>
      </pc:sldChg>
      <pc:sldChg chg="del">
        <pc:chgData name="Arthur Graus" userId="8eea4202-ed45-4e99-ae2f-24d5bb7f00de" providerId="ADAL" clId="{BB8FD2B2-2A98-4305-B341-1C5C75B09B8C}" dt="2024-01-04T11:40:10.610" v="321" actId="47"/>
        <pc:sldMkLst>
          <pc:docMk/>
          <pc:sldMk cId="776120403" sldId="2076137873"/>
        </pc:sldMkLst>
      </pc:sldChg>
      <pc:sldChg chg="del">
        <pc:chgData name="Arthur Graus" userId="8eea4202-ed45-4e99-ae2f-24d5bb7f00de" providerId="ADAL" clId="{BB8FD2B2-2A98-4305-B341-1C5C75B09B8C}" dt="2024-01-04T11:34:08.204" v="314" actId="47"/>
        <pc:sldMkLst>
          <pc:docMk/>
          <pc:sldMk cId="1877446934" sldId="2076137877"/>
        </pc:sldMkLst>
      </pc:sldChg>
      <pc:sldChg chg="mod modShow">
        <pc:chgData name="Arthur Graus" userId="8eea4202-ed45-4e99-ae2f-24d5bb7f00de" providerId="ADAL" clId="{BB8FD2B2-2A98-4305-B341-1C5C75B09B8C}" dt="2024-01-16T16:33:42.340" v="2230" actId="729"/>
        <pc:sldMkLst>
          <pc:docMk/>
          <pc:sldMk cId="2277135402" sldId="2076137878"/>
        </pc:sldMkLst>
      </pc:sldChg>
      <pc:sldChg chg="mod modShow">
        <pc:chgData name="Arthur Graus" userId="8eea4202-ed45-4e99-ae2f-24d5bb7f00de" providerId="ADAL" clId="{BB8FD2B2-2A98-4305-B341-1C5C75B09B8C}" dt="2024-01-16T15:58:55.351" v="2229" actId="729"/>
        <pc:sldMkLst>
          <pc:docMk/>
          <pc:sldMk cId="3815803467" sldId="2076137880"/>
        </pc:sldMkLst>
      </pc:sldChg>
      <pc:sldChg chg="modSp del mod">
        <pc:chgData name="Arthur Graus" userId="8eea4202-ed45-4e99-ae2f-24d5bb7f00de" providerId="ADAL" clId="{BB8FD2B2-2A98-4305-B341-1C5C75B09B8C}" dt="2024-01-16T13:05:08.847" v="2087" actId="47"/>
        <pc:sldMkLst>
          <pc:docMk/>
          <pc:sldMk cId="1957006607" sldId="2076137881"/>
        </pc:sldMkLst>
        <pc:spChg chg="mod">
          <ac:chgData name="Arthur Graus" userId="8eea4202-ed45-4e99-ae2f-24d5bb7f00de" providerId="ADAL" clId="{BB8FD2B2-2A98-4305-B341-1C5C75B09B8C}" dt="2024-01-04T11:41:31.072" v="339" actId="20577"/>
          <ac:spMkLst>
            <pc:docMk/>
            <pc:sldMk cId="1957006607" sldId="2076137881"/>
            <ac:spMk id="5" creationId="{DD0BA665-5477-A066-CAB3-14C7F0AFF086}"/>
          </ac:spMkLst>
        </pc:spChg>
      </pc:sldChg>
      <pc:sldChg chg="modSp del mod">
        <pc:chgData name="Arthur Graus" userId="8eea4202-ed45-4e99-ae2f-24d5bb7f00de" providerId="ADAL" clId="{BB8FD2B2-2A98-4305-B341-1C5C75B09B8C}" dt="2024-01-12T18:53:13.963" v="1948" actId="47"/>
        <pc:sldMkLst>
          <pc:docMk/>
          <pc:sldMk cId="2638659214" sldId="2076137882"/>
        </pc:sldMkLst>
        <pc:spChg chg="mod">
          <ac:chgData name="Arthur Graus" userId="8eea4202-ed45-4e99-ae2f-24d5bb7f00de" providerId="ADAL" clId="{BB8FD2B2-2A98-4305-B341-1C5C75B09B8C}" dt="2024-01-04T11:40:15.669" v="325" actId="20577"/>
          <ac:spMkLst>
            <pc:docMk/>
            <pc:sldMk cId="2638659214" sldId="2076137882"/>
            <ac:spMk id="5" creationId="{DD0BA665-5477-A066-CAB3-14C7F0AFF086}"/>
          </ac:spMkLst>
        </pc:spChg>
      </pc:sldChg>
      <pc:sldChg chg="del">
        <pc:chgData name="Arthur Graus" userId="8eea4202-ed45-4e99-ae2f-24d5bb7f00de" providerId="ADAL" clId="{BB8FD2B2-2A98-4305-B341-1C5C75B09B8C}" dt="2024-01-16T13:03:49.810" v="2085" actId="47"/>
        <pc:sldMkLst>
          <pc:docMk/>
          <pc:sldMk cId="2880223928" sldId="2076137884"/>
        </pc:sldMkLst>
      </pc:sldChg>
      <pc:sldChg chg="modSp mod modShow">
        <pc:chgData name="Arthur Graus" userId="8eea4202-ed45-4e99-ae2f-24d5bb7f00de" providerId="ADAL" clId="{BB8FD2B2-2A98-4305-B341-1C5C75B09B8C}" dt="2024-01-16T14:25:47.943" v="2225" actId="729"/>
        <pc:sldMkLst>
          <pc:docMk/>
          <pc:sldMk cId="3523114389" sldId="2076137885"/>
        </pc:sldMkLst>
        <pc:spChg chg="mod">
          <ac:chgData name="Arthur Graus" userId="8eea4202-ed45-4e99-ae2f-24d5bb7f00de" providerId="ADAL" clId="{BB8FD2B2-2A98-4305-B341-1C5C75B09B8C}" dt="2024-01-12T10:11:37.624" v="1511" actId="20577"/>
          <ac:spMkLst>
            <pc:docMk/>
            <pc:sldMk cId="3523114389" sldId="2076137885"/>
            <ac:spMk id="3" creationId="{D31C6560-82DD-42A7-9AD2-3AF7596DA723}"/>
          </ac:spMkLst>
        </pc:spChg>
      </pc:sldChg>
      <pc:sldChg chg="del">
        <pc:chgData name="Arthur Graus" userId="8eea4202-ed45-4e99-ae2f-24d5bb7f00de" providerId="ADAL" clId="{BB8FD2B2-2A98-4305-B341-1C5C75B09B8C}" dt="2023-12-21T09:54:44.269" v="86" actId="47"/>
        <pc:sldMkLst>
          <pc:docMk/>
          <pc:sldMk cId="486983214" sldId="2076137886"/>
        </pc:sldMkLst>
      </pc:sldChg>
      <pc:sldChg chg="modSp del mod">
        <pc:chgData name="Arthur Graus" userId="8eea4202-ed45-4e99-ae2f-24d5bb7f00de" providerId="ADAL" clId="{BB8FD2B2-2A98-4305-B341-1C5C75B09B8C}" dt="2024-01-16T13:04:36.964" v="2086" actId="47"/>
        <pc:sldMkLst>
          <pc:docMk/>
          <pc:sldMk cId="412783297" sldId="2076137887"/>
        </pc:sldMkLst>
        <pc:spChg chg="mod">
          <ac:chgData name="Arthur Graus" userId="8eea4202-ed45-4e99-ae2f-24d5bb7f00de" providerId="ADAL" clId="{BB8FD2B2-2A98-4305-B341-1C5C75B09B8C}" dt="2024-01-12T18:55:02.046" v="1951" actId="20577"/>
          <ac:spMkLst>
            <pc:docMk/>
            <pc:sldMk cId="412783297" sldId="2076137887"/>
            <ac:spMk id="5" creationId="{DD0BA665-5477-A066-CAB3-14C7F0AFF086}"/>
          </ac:spMkLst>
        </pc:spChg>
      </pc:sldChg>
      <pc:sldChg chg="addSp delSp modSp new del mod modClrScheme chgLayout">
        <pc:chgData name="Arthur Graus" userId="8eea4202-ed45-4e99-ae2f-24d5bb7f00de" providerId="ADAL" clId="{BB8FD2B2-2A98-4305-B341-1C5C75B09B8C}" dt="2024-01-09T14:14:09.365" v="987" actId="47"/>
        <pc:sldMkLst>
          <pc:docMk/>
          <pc:sldMk cId="710262086" sldId="2076137891"/>
        </pc:sldMkLst>
        <pc:spChg chg="del mod ord">
          <ac:chgData name="Arthur Graus" userId="8eea4202-ed45-4e99-ae2f-24d5bb7f00de" providerId="ADAL" clId="{BB8FD2B2-2A98-4305-B341-1C5C75B09B8C}" dt="2023-12-21T09:45:13.159" v="18" actId="700"/>
          <ac:spMkLst>
            <pc:docMk/>
            <pc:sldMk cId="710262086" sldId="2076137891"/>
            <ac:spMk id="2" creationId="{49B9EF15-B49B-D348-83D9-93582F4F1AC6}"/>
          </ac:spMkLst>
        </pc:spChg>
        <pc:spChg chg="del mod ord">
          <ac:chgData name="Arthur Graus" userId="8eea4202-ed45-4e99-ae2f-24d5bb7f00de" providerId="ADAL" clId="{BB8FD2B2-2A98-4305-B341-1C5C75B09B8C}" dt="2023-12-21T09:45:13.159" v="18" actId="700"/>
          <ac:spMkLst>
            <pc:docMk/>
            <pc:sldMk cId="710262086" sldId="2076137891"/>
            <ac:spMk id="3" creationId="{4E8FA0EA-E494-6270-8D5C-763D7DC3D712}"/>
          </ac:spMkLst>
        </pc:spChg>
        <pc:spChg chg="add mod ord">
          <ac:chgData name="Arthur Graus" userId="8eea4202-ed45-4e99-ae2f-24d5bb7f00de" providerId="ADAL" clId="{BB8FD2B2-2A98-4305-B341-1C5C75B09B8C}" dt="2023-12-21T09:46:37.860" v="35" actId="20577"/>
          <ac:spMkLst>
            <pc:docMk/>
            <pc:sldMk cId="710262086" sldId="2076137891"/>
            <ac:spMk id="4" creationId="{3110F5F1-0399-D415-6F05-438D28171113}"/>
          </ac:spMkLst>
        </pc:spChg>
        <pc:spChg chg="add mod ord">
          <ac:chgData name="Arthur Graus" userId="8eea4202-ed45-4e99-ae2f-24d5bb7f00de" providerId="ADAL" clId="{BB8FD2B2-2A98-4305-B341-1C5C75B09B8C}" dt="2023-12-21T09:45:13.159" v="18" actId="700"/>
          <ac:spMkLst>
            <pc:docMk/>
            <pc:sldMk cId="710262086" sldId="2076137891"/>
            <ac:spMk id="5" creationId="{A89C7A16-4DAE-C48F-D4DF-86F030D73D8C}"/>
          </ac:spMkLst>
        </pc:spChg>
        <pc:spChg chg="add mod">
          <ac:chgData name="Arthur Graus" userId="8eea4202-ed45-4e99-ae2f-24d5bb7f00de" providerId="ADAL" clId="{BB8FD2B2-2A98-4305-B341-1C5C75B09B8C}" dt="2024-01-09T14:02:47.072" v="819" actId="21"/>
          <ac:spMkLst>
            <pc:docMk/>
            <pc:sldMk cId="710262086" sldId="2076137891"/>
            <ac:spMk id="6" creationId="{72EB5545-73E7-E188-6EEC-37104346CD4A}"/>
          </ac:spMkLst>
        </pc:spChg>
        <pc:spChg chg="add mod">
          <ac:chgData name="Arthur Graus" userId="8eea4202-ed45-4e99-ae2f-24d5bb7f00de" providerId="ADAL" clId="{BB8FD2B2-2A98-4305-B341-1C5C75B09B8C}" dt="2024-01-09T13:59:44.357" v="792" actId="27636"/>
          <ac:spMkLst>
            <pc:docMk/>
            <pc:sldMk cId="710262086" sldId="2076137891"/>
            <ac:spMk id="7" creationId="{D11686C0-8564-91B5-6808-5210A6D19E15}"/>
          </ac:spMkLst>
        </pc:spChg>
        <pc:spChg chg="add mod">
          <ac:chgData name="Arthur Graus" userId="8eea4202-ed45-4e99-ae2f-24d5bb7f00de" providerId="ADAL" clId="{BB8FD2B2-2A98-4305-B341-1C5C75B09B8C}" dt="2023-12-21T09:46:08.406" v="20"/>
          <ac:spMkLst>
            <pc:docMk/>
            <pc:sldMk cId="710262086" sldId="2076137891"/>
            <ac:spMk id="8" creationId="{9FED3914-8DDD-7BA7-35D6-211255D58FA5}"/>
          </ac:spMkLst>
        </pc:spChg>
        <pc:picChg chg="add mod">
          <ac:chgData name="Arthur Graus" userId="8eea4202-ed45-4e99-ae2f-24d5bb7f00de" providerId="ADAL" clId="{BB8FD2B2-2A98-4305-B341-1C5C75B09B8C}" dt="2023-12-21T09:46:18.582" v="23" actId="1076"/>
          <ac:picMkLst>
            <pc:docMk/>
            <pc:sldMk cId="710262086" sldId="2076137891"/>
            <ac:picMk id="9" creationId="{AB255842-7262-B518-45EF-52B387E52D72}"/>
          </ac:picMkLst>
        </pc:picChg>
      </pc:sldChg>
      <pc:sldChg chg="addSp delSp modSp new mod setBg">
        <pc:chgData name="Arthur Graus" userId="8eea4202-ed45-4e99-ae2f-24d5bb7f00de" providerId="ADAL" clId="{BB8FD2B2-2A98-4305-B341-1C5C75B09B8C}" dt="2024-01-09T11:08:57.473" v="765" actId="1036"/>
        <pc:sldMkLst>
          <pc:docMk/>
          <pc:sldMk cId="1984054261" sldId="2076137892"/>
        </pc:sldMkLst>
        <pc:spChg chg="mod">
          <ac:chgData name="Arthur Graus" userId="8eea4202-ed45-4e99-ae2f-24d5bb7f00de" providerId="ADAL" clId="{BB8FD2B2-2A98-4305-B341-1C5C75B09B8C}" dt="2024-01-09T11:07:02.662" v="680" actId="14100"/>
          <ac:spMkLst>
            <pc:docMk/>
            <pc:sldMk cId="1984054261" sldId="2076137892"/>
            <ac:spMk id="2" creationId="{9CE57DC7-83D0-3B11-060E-7EE0A990577F}"/>
          </ac:spMkLst>
        </pc:spChg>
        <pc:spChg chg="mod">
          <ac:chgData name="Arthur Graus" userId="8eea4202-ed45-4e99-ae2f-24d5bb7f00de" providerId="ADAL" clId="{BB8FD2B2-2A98-4305-B341-1C5C75B09B8C}" dt="2024-01-09T11:08:14.171" v="756" actId="5793"/>
          <ac:spMkLst>
            <pc:docMk/>
            <pc:sldMk cId="1984054261" sldId="2076137892"/>
            <ac:spMk id="3" creationId="{079CD836-7E79-9EDE-6C22-ADC3878B0827}"/>
          </ac:spMkLst>
        </pc:spChg>
        <pc:spChg chg="del mod ord">
          <ac:chgData name="Arthur Graus" userId="8eea4202-ed45-4e99-ae2f-24d5bb7f00de" providerId="ADAL" clId="{BB8FD2B2-2A98-4305-B341-1C5C75B09B8C}" dt="2024-01-09T10:55:54.392" v="503" actId="478"/>
          <ac:spMkLst>
            <pc:docMk/>
            <pc:sldMk cId="1984054261" sldId="2076137892"/>
            <ac:spMk id="4" creationId="{223F715C-2999-8143-0F47-49D4C8005376}"/>
          </ac:spMkLst>
        </pc:spChg>
        <pc:spChg chg="add del">
          <ac:chgData name="Arthur Graus" userId="8eea4202-ed45-4e99-ae2f-24d5bb7f00de" providerId="ADAL" clId="{BB8FD2B2-2A98-4305-B341-1C5C75B09B8C}" dt="2024-01-08T17:52:03.915" v="493" actId="26606"/>
          <ac:spMkLst>
            <pc:docMk/>
            <pc:sldMk cId="1984054261" sldId="2076137892"/>
            <ac:spMk id="18" creationId="{327D73B4-9F5C-4A64-A179-51B9500CB8B5}"/>
          </ac:spMkLst>
        </pc:spChg>
        <pc:spChg chg="add del">
          <ac:chgData name="Arthur Graus" userId="8eea4202-ed45-4e99-ae2f-24d5bb7f00de" providerId="ADAL" clId="{BB8FD2B2-2A98-4305-B341-1C5C75B09B8C}" dt="2024-01-08T17:52:03.915" v="493" actId="26606"/>
          <ac:spMkLst>
            <pc:docMk/>
            <pc:sldMk cId="1984054261" sldId="2076137892"/>
            <ac:spMk id="19" creationId="{AB673405-BF85-493E-8558-0DCBEDB2BB49}"/>
          </ac:spMkLst>
        </pc:spChg>
        <pc:spChg chg="add del">
          <ac:chgData name="Arthur Graus" userId="8eea4202-ed45-4e99-ae2f-24d5bb7f00de" providerId="ADAL" clId="{BB8FD2B2-2A98-4305-B341-1C5C75B09B8C}" dt="2024-01-08T17:52:03.915" v="493" actId="26606"/>
          <ac:spMkLst>
            <pc:docMk/>
            <pc:sldMk cId="1984054261" sldId="2076137892"/>
            <ac:spMk id="21" creationId="{C64EAE84-A813-4501-BC71-DBD14BA0265E}"/>
          </ac:spMkLst>
        </pc:spChg>
        <pc:spChg chg="add del">
          <ac:chgData name="Arthur Graus" userId="8eea4202-ed45-4e99-ae2f-24d5bb7f00de" providerId="ADAL" clId="{BB8FD2B2-2A98-4305-B341-1C5C75B09B8C}" dt="2024-01-08T17:52:03.915" v="493" actId="26606"/>
          <ac:spMkLst>
            <pc:docMk/>
            <pc:sldMk cId="1984054261" sldId="2076137892"/>
            <ac:spMk id="23" creationId="{E3020543-B24B-4EC4-8FFC-8DD88EEA91A8}"/>
          </ac:spMkLst>
        </pc:spChg>
        <pc:spChg chg="add del">
          <ac:chgData name="Arthur Graus" userId="8eea4202-ed45-4e99-ae2f-24d5bb7f00de" providerId="ADAL" clId="{BB8FD2B2-2A98-4305-B341-1C5C75B09B8C}" dt="2024-01-09T10:57:04.077" v="510" actId="478"/>
          <ac:spMkLst>
            <pc:docMk/>
            <pc:sldMk cId="1984054261" sldId="2076137892"/>
            <ac:spMk id="29" creationId="{352BEC0E-22F8-46D0-9632-375DB541B06C}"/>
          </ac:spMkLst>
        </pc:spChg>
        <pc:spChg chg="add del">
          <ac:chgData name="Arthur Graus" userId="8eea4202-ed45-4e99-ae2f-24d5bb7f00de" providerId="ADAL" clId="{BB8FD2B2-2A98-4305-B341-1C5C75B09B8C}" dt="2024-01-09T10:57:04.077" v="510" actId="478"/>
          <ac:spMkLst>
            <pc:docMk/>
            <pc:sldMk cId="1984054261" sldId="2076137892"/>
            <ac:spMk id="30" creationId="{3FCFB1DE-0B7E-48CC-BA90-B2AB0889F9D6}"/>
          </ac:spMkLst>
        </pc:spChg>
        <pc:grpChg chg="add del">
          <ac:chgData name="Arthur Graus" userId="8eea4202-ed45-4e99-ae2f-24d5bb7f00de" providerId="ADAL" clId="{BB8FD2B2-2A98-4305-B341-1C5C75B09B8C}" dt="2024-01-08T17:52:02.111" v="491" actId="26606"/>
          <ac:grpSpMkLst>
            <pc:docMk/>
            <pc:sldMk cId="1984054261" sldId="2076137892"/>
            <ac:grpSpMk id="13" creationId="{792AA144-DDFF-C43B-6866-516C9091D065}"/>
          </ac:grpSpMkLst>
        </pc:grpChg>
        <pc:grpChg chg="add del">
          <ac:chgData name="Arthur Graus" userId="8eea4202-ed45-4e99-ae2f-24d5bb7f00de" providerId="ADAL" clId="{BB8FD2B2-2A98-4305-B341-1C5C75B09B8C}" dt="2024-01-08T17:52:03.915" v="493" actId="26606"/>
          <ac:grpSpMkLst>
            <pc:docMk/>
            <pc:sldMk cId="1984054261" sldId="2076137892"/>
            <ac:grpSpMk id="20" creationId="{05BBA018-FA75-43BF-99E6-1F5245727D29}"/>
          </ac:grpSpMkLst>
        </pc:grpChg>
        <pc:grpChg chg="add del">
          <ac:chgData name="Arthur Graus" userId="8eea4202-ed45-4e99-ae2f-24d5bb7f00de" providerId="ADAL" clId="{BB8FD2B2-2A98-4305-B341-1C5C75B09B8C}" dt="2024-01-08T17:52:05.693" v="495" actId="26606"/>
          <ac:grpSpMkLst>
            <pc:docMk/>
            <pc:sldMk cId="1984054261" sldId="2076137892"/>
            <ac:grpSpMk id="27" creationId="{792AA144-DDFF-C43B-6866-516C9091D065}"/>
          </ac:grpSpMkLst>
        </pc:grpChg>
        <pc:picChg chg="add mod ord">
          <ac:chgData name="Arthur Graus" userId="8eea4202-ed45-4e99-ae2f-24d5bb7f00de" providerId="ADAL" clId="{BB8FD2B2-2A98-4305-B341-1C5C75B09B8C}" dt="2024-01-09T11:07:15.436" v="698" actId="1076"/>
          <ac:picMkLst>
            <pc:docMk/>
            <pc:sldMk cId="1984054261" sldId="2076137892"/>
            <ac:picMk id="6" creationId="{807D8E48-F84F-47D3-2712-9875D3162B40}"/>
          </ac:picMkLst>
        </pc:picChg>
        <pc:picChg chg="add mod">
          <ac:chgData name="Arthur Graus" userId="8eea4202-ed45-4e99-ae2f-24d5bb7f00de" providerId="ADAL" clId="{BB8FD2B2-2A98-4305-B341-1C5C75B09B8C}" dt="2024-01-09T11:08:57.473" v="765" actId="1036"/>
          <ac:picMkLst>
            <pc:docMk/>
            <pc:sldMk cId="1984054261" sldId="2076137892"/>
            <ac:picMk id="7" creationId="{5D37AB39-CB45-29FE-E3EC-11D0C28EC78E}"/>
          </ac:picMkLst>
        </pc:picChg>
        <pc:picChg chg="add del mod ord">
          <ac:chgData name="Arthur Graus" userId="8eea4202-ed45-4e99-ae2f-24d5bb7f00de" providerId="ADAL" clId="{BB8FD2B2-2A98-4305-B341-1C5C75B09B8C}" dt="2024-01-09T11:05:10.805" v="653" actId="478"/>
          <ac:picMkLst>
            <pc:docMk/>
            <pc:sldMk cId="1984054261" sldId="2076137892"/>
            <ac:picMk id="8" creationId="{B0B0ADB4-D6A9-D135-ECC4-53810456BA1C}"/>
          </ac:picMkLst>
        </pc:picChg>
        <pc:picChg chg="add mod">
          <ac:chgData name="Arthur Graus" userId="8eea4202-ed45-4e99-ae2f-24d5bb7f00de" providerId="ADAL" clId="{BB8FD2B2-2A98-4305-B341-1C5C75B09B8C}" dt="2024-01-09T11:07:08.906" v="697" actId="1037"/>
          <ac:picMkLst>
            <pc:docMk/>
            <pc:sldMk cId="1984054261" sldId="2076137892"/>
            <ac:picMk id="10" creationId="{47D7E1C5-852F-0FF9-80BB-E9CB22647619}"/>
          </ac:picMkLst>
        </pc:picChg>
        <pc:picChg chg="add mod">
          <ac:chgData name="Arthur Graus" userId="8eea4202-ed45-4e99-ae2f-24d5bb7f00de" providerId="ADAL" clId="{BB8FD2B2-2A98-4305-B341-1C5C75B09B8C}" dt="2024-01-09T11:08:26.216" v="760" actId="1037"/>
          <ac:picMkLst>
            <pc:docMk/>
            <pc:sldMk cId="1984054261" sldId="2076137892"/>
            <ac:picMk id="12" creationId="{54008EC3-2473-6B18-5D0C-62553C2C4C7B}"/>
          </ac:picMkLst>
        </pc:picChg>
        <pc:picChg chg="add mod">
          <ac:chgData name="Arthur Graus" userId="8eea4202-ed45-4e99-ae2f-24d5bb7f00de" providerId="ADAL" clId="{BB8FD2B2-2A98-4305-B341-1C5C75B09B8C}" dt="2024-01-09T11:07:18.475" v="699" actId="1076"/>
          <ac:picMkLst>
            <pc:docMk/>
            <pc:sldMk cId="1984054261" sldId="2076137892"/>
            <ac:picMk id="13" creationId="{5D627B29-671F-ABBB-D9F2-9906CFAC04AE}"/>
          </ac:picMkLst>
        </pc:picChg>
        <pc:picChg chg="add mod">
          <ac:chgData name="Arthur Graus" userId="8eea4202-ed45-4e99-ae2f-24d5bb7f00de" providerId="ADAL" clId="{BB8FD2B2-2A98-4305-B341-1C5C75B09B8C}" dt="2024-01-09T11:08:55.869" v="762" actId="1036"/>
          <ac:picMkLst>
            <pc:docMk/>
            <pc:sldMk cId="1984054261" sldId="2076137892"/>
            <ac:picMk id="1026" creationId="{37C3DB02-E4CE-0357-D131-860FC4763411}"/>
          </ac:picMkLst>
        </pc:picChg>
        <pc:cxnChg chg="add del">
          <ac:chgData name="Arthur Graus" userId="8eea4202-ed45-4e99-ae2f-24d5bb7f00de" providerId="ADAL" clId="{BB8FD2B2-2A98-4305-B341-1C5C75B09B8C}" dt="2024-01-08T17:52:03.915" v="493" actId="26606"/>
          <ac:cxnSpMkLst>
            <pc:docMk/>
            <pc:sldMk cId="1984054261" sldId="2076137892"/>
            <ac:cxnSpMk id="25" creationId="{C49DA8F6-BCC1-4447-B54C-57856834B94B}"/>
          </ac:cxnSpMkLst>
        </pc:cxnChg>
      </pc:sldChg>
      <pc:sldChg chg="addSp delSp modSp add mod">
        <pc:chgData name="Arthur Graus" userId="8eea4202-ed45-4e99-ae2f-24d5bb7f00de" providerId="ADAL" clId="{BB8FD2B2-2A98-4305-B341-1C5C75B09B8C}" dt="2024-01-12T10:10:08.093" v="1506" actId="1076"/>
        <pc:sldMkLst>
          <pc:docMk/>
          <pc:sldMk cId="4110960575" sldId="2076137893"/>
        </pc:sldMkLst>
        <pc:spChg chg="mod">
          <ac:chgData name="Arthur Graus" userId="8eea4202-ed45-4e99-ae2f-24d5bb7f00de" providerId="ADAL" clId="{BB8FD2B2-2A98-4305-B341-1C5C75B09B8C}" dt="2024-01-09T14:10:30.383" v="947" actId="14100"/>
          <ac:spMkLst>
            <pc:docMk/>
            <pc:sldMk cId="4110960575" sldId="2076137893"/>
            <ac:spMk id="2" creationId="{9CE57DC7-83D0-3B11-060E-7EE0A990577F}"/>
          </ac:spMkLst>
        </pc:spChg>
        <pc:spChg chg="mod">
          <ac:chgData name="Arthur Graus" userId="8eea4202-ed45-4e99-ae2f-24d5bb7f00de" providerId="ADAL" clId="{BB8FD2B2-2A98-4305-B341-1C5C75B09B8C}" dt="2024-01-09T14:12:09.770" v="970" actId="20577"/>
          <ac:spMkLst>
            <pc:docMk/>
            <pc:sldMk cId="4110960575" sldId="2076137893"/>
            <ac:spMk id="3" creationId="{079CD836-7E79-9EDE-6C22-ADC3878B0827}"/>
          </ac:spMkLst>
        </pc:spChg>
        <pc:picChg chg="add mod">
          <ac:chgData name="Arthur Graus" userId="8eea4202-ed45-4e99-ae2f-24d5bb7f00de" providerId="ADAL" clId="{BB8FD2B2-2A98-4305-B341-1C5C75B09B8C}" dt="2024-01-12T10:10:08.093" v="1506" actId="1076"/>
          <ac:picMkLst>
            <pc:docMk/>
            <pc:sldMk cId="4110960575" sldId="2076137893"/>
            <ac:picMk id="5" creationId="{F9E01F64-7394-9CFB-9B3A-CAC102F276EE}"/>
          </ac:picMkLst>
        </pc:picChg>
        <pc:picChg chg="del">
          <ac:chgData name="Arthur Graus" userId="8eea4202-ed45-4e99-ae2f-24d5bb7f00de" providerId="ADAL" clId="{BB8FD2B2-2A98-4305-B341-1C5C75B09B8C}" dt="2024-01-09T14:02:20.116" v="813" actId="478"/>
          <ac:picMkLst>
            <pc:docMk/>
            <pc:sldMk cId="4110960575" sldId="2076137893"/>
            <ac:picMk id="6" creationId="{807D8E48-F84F-47D3-2712-9875D3162B40}"/>
          </ac:picMkLst>
        </pc:picChg>
        <pc:picChg chg="add mod">
          <ac:chgData name="Arthur Graus" userId="8eea4202-ed45-4e99-ae2f-24d5bb7f00de" providerId="ADAL" clId="{BB8FD2B2-2A98-4305-B341-1C5C75B09B8C}" dt="2024-01-12T10:09:29.661" v="1492" actId="1076"/>
          <ac:picMkLst>
            <pc:docMk/>
            <pc:sldMk cId="4110960575" sldId="2076137893"/>
            <ac:picMk id="6" creationId="{D378FF28-2E8F-FC1C-91E2-50C445DEC006}"/>
          </ac:picMkLst>
        </pc:picChg>
        <pc:picChg chg="mod">
          <ac:chgData name="Arthur Graus" userId="8eea4202-ed45-4e99-ae2f-24d5bb7f00de" providerId="ADAL" clId="{BB8FD2B2-2A98-4305-B341-1C5C75B09B8C}" dt="2024-01-09T14:10:36.158" v="955" actId="1037"/>
          <ac:picMkLst>
            <pc:docMk/>
            <pc:sldMk cId="4110960575" sldId="2076137893"/>
            <ac:picMk id="7" creationId="{5D37AB39-CB45-29FE-E3EC-11D0C28EC78E}"/>
          </ac:picMkLst>
        </pc:picChg>
        <pc:picChg chg="add mod">
          <ac:chgData name="Arthur Graus" userId="8eea4202-ed45-4e99-ae2f-24d5bb7f00de" providerId="ADAL" clId="{BB8FD2B2-2A98-4305-B341-1C5C75B09B8C}" dt="2024-01-12T10:09:41.019" v="1499" actId="1037"/>
          <ac:picMkLst>
            <pc:docMk/>
            <pc:sldMk cId="4110960575" sldId="2076137893"/>
            <ac:picMk id="9" creationId="{F4B6F093-3C7C-BB7D-32F5-6180B5664D45}"/>
          </ac:picMkLst>
        </pc:picChg>
        <pc:picChg chg="del">
          <ac:chgData name="Arthur Graus" userId="8eea4202-ed45-4e99-ae2f-24d5bb7f00de" providerId="ADAL" clId="{BB8FD2B2-2A98-4305-B341-1C5C75B09B8C}" dt="2024-01-09T14:02:18.293" v="812" actId="478"/>
          <ac:picMkLst>
            <pc:docMk/>
            <pc:sldMk cId="4110960575" sldId="2076137893"/>
            <ac:picMk id="10" creationId="{47D7E1C5-852F-0FF9-80BB-E9CB22647619}"/>
          </ac:picMkLst>
        </pc:picChg>
        <pc:picChg chg="del mod">
          <ac:chgData name="Arthur Graus" userId="8eea4202-ed45-4e99-ae2f-24d5bb7f00de" providerId="ADAL" clId="{BB8FD2B2-2A98-4305-B341-1C5C75B09B8C}" dt="2024-01-12T10:09:17.165" v="1491" actId="478"/>
          <ac:picMkLst>
            <pc:docMk/>
            <pc:sldMk cId="4110960575" sldId="2076137893"/>
            <ac:picMk id="12" creationId="{54008EC3-2473-6B18-5D0C-62553C2C4C7B}"/>
          </ac:picMkLst>
        </pc:picChg>
        <pc:picChg chg="mod">
          <ac:chgData name="Arthur Graus" userId="8eea4202-ed45-4e99-ae2f-24d5bb7f00de" providerId="ADAL" clId="{BB8FD2B2-2A98-4305-B341-1C5C75B09B8C}" dt="2024-01-09T14:10:39.474" v="956" actId="1076"/>
          <ac:picMkLst>
            <pc:docMk/>
            <pc:sldMk cId="4110960575" sldId="2076137893"/>
            <ac:picMk id="13" creationId="{5D627B29-671F-ABBB-D9F2-9906CFAC04AE}"/>
          </ac:picMkLst>
        </pc:picChg>
        <pc:picChg chg="mod">
          <ac:chgData name="Arthur Graus" userId="8eea4202-ed45-4e99-ae2f-24d5bb7f00de" providerId="ADAL" clId="{BB8FD2B2-2A98-4305-B341-1C5C75B09B8C}" dt="2024-01-09T14:10:36.158" v="955" actId="1037"/>
          <ac:picMkLst>
            <pc:docMk/>
            <pc:sldMk cId="4110960575" sldId="2076137893"/>
            <ac:picMk id="1026" creationId="{37C3DB02-E4CE-0357-D131-860FC4763411}"/>
          </ac:picMkLst>
        </pc:picChg>
      </pc:sldChg>
      <pc:sldChg chg="modSp add del mod">
        <pc:chgData name="Arthur Graus" userId="8eea4202-ed45-4e99-ae2f-24d5bb7f00de" providerId="ADAL" clId="{BB8FD2B2-2A98-4305-B341-1C5C75B09B8C}" dt="2024-01-12T14:44:29.827" v="1803" actId="47"/>
        <pc:sldMkLst>
          <pc:docMk/>
          <pc:sldMk cId="493502203" sldId="2076137894"/>
        </pc:sldMkLst>
        <pc:spChg chg="mod">
          <ac:chgData name="Arthur Graus" userId="8eea4202-ed45-4e99-ae2f-24d5bb7f00de" providerId="ADAL" clId="{BB8FD2B2-2A98-4305-B341-1C5C75B09B8C}" dt="2024-01-10T19:27:47.613" v="1164" actId="20577"/>
          <ac:spMkLst>
            <pc:docMk/>
            <pc:sldMk cId="493502203" sldId="2076137894"/>
            <ac:spMk id="2" creationId="{0D6DA0A3-5458-8A12-CCC8-9A6745A0693B}"/>
          </ac:spMkLst>
        </pc:spChg>
      </pc:sldChg>
      <pc:sldChg chg="modSp add mod">
        <pc:chgData name="Arthur Graus" userId="8eea4202-ed45-4e99-ae2f-24d5bb7f00de" providerId="ADAL" clId="{BB8FD2B2-2A98-4305-B341-1C5C75B09B8C}" dt="2024-01-12T12:40:06.119" v="1673" actId="113"/>
        <pc:sldMkLst>
          <pc:docMk/>
          <pc:sldMk cId="1245897069" sldId="2076137895"/>
        </pc:sldMkLst>
        <pc:spChg chg="mod">
          <ac:chgData name="Arthur Graus" userId="8eea4202-ed45-4e99-ae2f-24d5bb7f00de" providerId="ADAL" clId="{BB8FD2B2-2A98-4305-B341-1C5C75B09B8C}" dt="2024-01-10T20:58:00.089" v="1207" actId="20577"/>
          <ac:spMkLst>
            <pc:docMk/>
            <pc:sldMk cId="1245897069" sldId="2076137895"/>
            <ac:spMk id="2" creationId="{0D6DA0A3-5458-8A12-CCC8-9A6745A0693B}"/>
          </ac:spMkLst>
        </pc:spChg>
        <pc:spChg chg="mod">
          <ac:chgData name="Arthur Graus" userId="8eea4202-ed45-4e99-ae2f-24d5bb7f00de" providerId="ADAL" clId="{BB8FD2B2-2A98-4305-B341-1C5C75B09B8C}" dt="2024-01-12T12:40:06.119" v="1673" actId="113"/>
          <ac:spMkLst>
            <pc:docMk/>
            <pc:sldMk cId="1245897069" sldId="2076137895"/>
            <ac:spMk id="3" creationId="{37DD9420-CFFE-A4BB-E510-B6CA4C46C4BF}"/>
          </ac:spMkLst>
        </pc:spChg>
      </pc:sldChg>
      <pc:sldChg chg="modSp add del mod">
        <pc:chgData name="Arthur Graus" userId="8eea4202-ed45-4e99-ae2f-24d5bb7f00de" providerId="ADAL" clId="{BB8FD2B2-2A98-4305-B341-1C5C75B09B8C}" dt="2024-01-10T21:01:33.484" v="1277" actId="47"/>
        <pc:sldMkLst>
          <pc:docMk/>
          <pc:sldMk cId="367333376" sldId="2076137896"/>
        </pc:sldMkLst>
        <pc:spChg chg="mod">
          <ac:chgData name="Arthur Graus" userId="8eea4202-ed45-4e99-ae2f-24d5bb7f00de" providerId="ADAL" clId="{BB8FD2B2-2A98-4305-B341-1C5C75B09B8C}" dt="2024-01-10T20:58:41.964" v="1218" actId="20577"/>
          <ac:spMkLst>
            <pc:docMk/>
            <pc:sldMk cId="367333376" sldId="2076137896"/>
            <ac:spMk id="2" creationId="{0D6DA0A3-5458-8A12-CCC8-9A6745A0693B}"/>
          </ac:spMkLst>
        </pc:spChg>
        <pc:spChg chg="mod">
          <ac:chgData name="Arthur Graus" userId="8eea4202-ed45-4e99-ae2f-24d5bb7f00de" providerId="ADAL" clId="{BB8FD2B2-2A98-4305-B341-1C5C75B09B8C}" dt="2024-01-10T21:00:35.542" v="1248" actId="21"/>
          <ac:spMkLst>
            <pc:docMk/>
            <pc:sldMk cId="367333376" sldId="2076137896"/>
            <ac:spMk id="3" creationId="{37DD9420-CFFE-A4BB-E510-B6CA4C46C4BF}"/>
          </ac:spMkLst>
        </pc:spChg>
        <pc:spChg chg="mod">
          <ac:chgData name="Arthur Graus" userId="8eea4202-ed45-4e99-ae2f-24d5bb7f00de" providerId="ADAL" clId="{BB8FD2B2-2A98-4305-B341-1C5C75B09B8C}" dt="2024-01-10T20:59:31.667" v="1231" actId="1076"/>
          <ac:spMkLst>
            <pc:docMk/>
            <pc:sldMk cId="367333376" sldId="2076137896"/>
            <ac:spMk id="5" creationId="{0CE02C8F-9A18-64FB-3090-56623FE5FE8E}"/>
          </ac:spMkLst>
        </pc:spChg>
        <pc:spChg chg="mod">
          <ac:chgData name="Arthur Graus" userId="8eea4202-ed45-4e99-ae2f-24d5bb7f00de" providerId="ADAL" clId="{BB8FD2B2-2A98-4305-B341-1C5C75B09B8C}" dt="2024-01-10T20:59:35.041" v="1232" actId="1076"/>
          <ac:spMkLst>
            <pc:docMk/>
            <pc:sldMk cId="367333376" sldId="2076137896"/>
            <ac:spMk id="6" creationId="{4309C44C-3C8B-C447-6F4F-F04FA9C9610B}"/>
          </ac:spMkLst>
        </pc:spChg>
      </pc:sldChg>
      <pc:sldChg chg="addSp delSp modSp add mod">
        <pc:chgData name="Arthur Graus" userId="8eea4202-ed45-4e99-ae2f-24d5bb7f00de" providerId="ADAL" clId="{BB8FD2B2-2A98-4305-B341-1C5C75B09B8C}" dt="2024-01-11T11:38:40.913" v="1484" actId="1035"/>
        <pc:sldMkLst>
          <pc:docMk/>
          <pc:sldMk cId="1907270266" sldId="2076137896"/>
        </pc:sldMkLst>
        <pc:spChg chg="mod">
          <ac:chgData name="Arthur Graus" userId="8eea4202-ed45-4e99-ae2f-24d5bb7f00de" providerId="ADAL" clId="{BB8FD2B2-2A98-4305-B341-1C5C75B09B8C}" dt="2024-01-10T21:03:25.726" v="1298" actId="20577"/>
          <ac:spMkLst>
            <pc:docMk/>
            <pc:sldMk cId="1907270266" sldId="2076137896"/>
            <ac:spMk id="2" creationId="{0D6DA0A3-5458-8A12-CCC8-9A6745A0693B}"/>
          </ac:spMkLst>
        </pc:spChg>
        <pc:spChg chg="mod ord">
          <ac:chgData name="Arthur Graus" userId="8eea4202-ed45-4e99-ae2f-24d5bb7f00de" providerId="ADAL" clId="{BB8FD2B2-2A98-4305-B341-1C5C75B09B8C}" dt="2024-01-11T11:23:37.657" v="1424" actId="6549"/>
          <ac:spMkLst>
            <pc:docMk/>
            <pc:sldMk cId="1907270266" sldId="2076137896"/>
            <ac:spMk id="3" creationId="{37DD9420-CFFE-A4BB-E510-B6CA4C46C4BF}"/>
          </ac:spMkLst>
        </pc:spChg>
        <pc:spChg chg="del">
          <ac:chgData name="Arthur Graus" userId="8eea4202-ed45-4e99-ae2f-24d5bb7f00de" providerId="ADAL" clId="{BB8FD2B2-2A98-4305-B341-1C5C75B09B8C}" dt="2024-01-10T21:04:16.940" v="1305" actId="478"/>
          <ac:spMkLst>
            <pc:docMk/>
            <pc:sldMk cId="1907270266" sldId="2076137896"/>
            <ac:spMk id="5" creationId="{0CE02C8F-9A18-64FB-3090-56623FE5FE8E}"/>
          </ac:spMkLst>
        </pc:spChg>
        <pc:spChg chg="del">
          <ac:chgData name="Arthur Graus" userId="8eea4202-ed45-4e99-ae2f-24d5bb7f00de" providerId="ADAL" clId="{BB8FD2B2-2A98-4305-B341-1C5C75B09B8C}" dt="2024-01-10T21:04:22.300" v="1306" actId="478"/>
          <ac:spMkLst>
            <pc:docMk/>
            <pc:sldMk cId="1907270266" sldId="2076137896"/>
            <ac:spMk id="6" creationId="{4309C44C-3C8B-C447-6F4F-F04FA9C9610B}"/>
          </ac:spMkLst>
        </pc:spChg>
        <pc:spChg chg="add mod">
          <ac:chgData name="Arthur Graus" userId="8eea4202-ed45-4e99-ae2f-24d5bb7f00de" providerId="ADAL" clId="{BB8FD2B2-2A98-4305-B341-1C5C75B09B8C}" dt="2024-01-11T11:38:31.257" v="1482" actId="1038"/>
          <ac:spMkLst>
            <pc:docMk/>
            <pc:sldMk cId="1907270266" sldId="2076137896"/>
            <ac:spMk id="8" creationId="{1E4EA9DB-50FD-9656-6E4C-2C6DF7B87A90}"/>
          </ac:spMkLst>
        </pc:spChg>
        <pc:spChg chg="add mod">
          <ac:chgData name="Arthur Graus" userId="8eea4202-ed45-4e99-ae2f-24d5bb7f00de" providerId="ADAL" clId="{BB8FD2B2-2A98-4305-B341-1C5C75B09B8C}" dt="2024-01-11T11:38:40.913" v="1484" actId="1035"/>
          <ac:spMkLst>
            <pc:docMk/>
            <pc:sldMk cId="1907270266" sldId="2076137896"/>
            <ac:spMk id="10" creationId="{810D291A-12DE-0F88-FA9D-E35F7E68395E}"/>
          </ac:spMkLst>
        </pc:spChg>
        <pc:picChg chg="del">
          <ac:chgData name="Arthur Graus" userId="8eea4202-ed45-4e99-ae2f-24d5bb7f00de" providerId="ADAL" clId="{BB8FD2B2-2A98-4305-B341-1C5C75B09B8C}" dt="2024-01-10T21:03:56.107" v="1300" actId="478"/>
          <ac:picMkLst>
            <pc:docMk/>
            <pc:sldMk cId="1907270266" sldId="2076137896"/>
            <ac:picMk id="7" creationId="{74BCA26E-A87A-74EF-99AD-45C2D0D47ABF}"/>
          </ac:picMkLst>
        </pc:picChg>
        <pc:picChg chg="mod">
          <ac:chgData name="Arthur Graus" userId="8eea4202-ed45-4e99-ae2f-24d5bb7f00de" providerId="ADAL" clId="{BB8FD2B2-2A98-4305-B341-1C5C75B09B8C}" dt="2024-01-10T21:07:13.099" v="1376" actId="1035"/>
          <ac:picMkLst>
            <pc:docMk/>
            <pc:sldMk cId="1907270266" sldId="2076137896"/>
            <ac:picMk id="9" creationId="{520C74DB-FC36-CFED-8A50-738417326D35}"/>
          </ac:picMkLst>
        </pc:picChg>
      </pc:sldChg>
      <pc:sldChg chg="modSp new mod">
        <pc:chgData name="Arthur Graus" userId="8eea4202-ed45-4e99-ae2f-24d5bb7f00de" providerId="ADAL" clId="{BB8FD2B2-2A98-4305-B341-1C5C75B09B8C}" dt="2024-01-12T15:25:21.993" v="1919" actId="255"/>
        <pc:sldMkLst>
          <pc:docMk/>
          <pc:sldMk cId="4087352422" sldId="2076137897"/>
        </pc:sldMkLst>
        <pc:spChg chg="mod">
          <ac:chgData name="Arthur Graus" userId="8eea4202-ed45-4e99-ae2f-24d5bb7f00de" providerId="ADAL" clId="{BB8FD2B2-2A98-4305-B341-1C5C75B09B8C}" dt="2024-01-12T15:22:22.289" v="1881" actId="20577"/>
          <ac:spMkLst>
            <pc:docMk/>
            <pc:sldMk cId="4087352422" sldId="2076137897"/>
            <ac:spMk id="2" creationId="{32BE32E3-60F1-0F16-5620-0A4526763E8E}"/>
          </ac:spMkLst>
        </pc:spChg>
        <pc:spChg chg="mod">
          <ac:chgData name="Arthur Graus" userId="8eea4202-ed45-4e99-ae2f-24d5bb7f00de" providerId="ADAL" clId="{BB8FD2B2-2A98-4305-B341-1C5C75B09B8C}" dt="2024-01-12T15:25:21.993" v="1919" actId="255"/>
          <ac:spMkLst>
            <pc:docMk/>
            <pc:sldMk cId="4087352422" sldId="2076137897"/>
            <ac:spMk id="3" creationId="{F239ADE6-AAC0-9F0F-73C8-28621255D258}"/>
          </ac:spMkLst>
        </pc:spChg>
      </pc:sldChg>
      <pc:sldChg chg="addSp delSp modSp new del mod modClrScheme chgLayout">
        <pc:chgData name="Arthur Graus" userId="8eea4202-ed45-4e99-ae2f-24d5bb7f00de" providerId="ADAL" clId="{BB8FD2B2-2A98-4305-B341-1C5C75B09B8C}" dt="2024-01-16T13:05:32.308" v="2088" actId="47"/>
        <pc:sldMkLst>
          <pc:docMk/>
          <pc:sldMk cId="1330257653" sldId="2076137898"/>
        </pc:sldMkLst>
        <pc:spChg chg="del mod ord">
          <ac:chgData name="Arthur Graus" userId="8eea4202-ed45-4e99-ae2f-24d5bb7f00de" providerId="ADAL" clId="{BB8FD2B2-2A98-4305-B341-1C5C75B09B8C}" dt="2024-01-12T18:58:30.835" v="1953" actId="700"/>
          <ac:spMkLst>
            <pc:docMk/>
            <pc:sldMk cId="1330257653" sldId="2076137898"/>
            <ac:spMk id="2" creationId="{DCD9CEDE-FB6A-7057-D641-4522C87A0661}"/>
          </ac:spMkLst>
        </pc:spChg>
        <pc:spChg chg="del mod ord">
          <ac:chgData name="Arthur Graus" userId="8eea4202-ed45-4e99-ae2f-24d5bb7f00de" providerId="ADAL" clId="{BB8FD2B2-2A98-4305-B341-1C5C75B09B8C}" dt="2024-01-12T18:58:30.835" v="1953" actId="700"/>
          <ac:spMkLst>
            <pc:docMk/>
            <pc:sldMk cId="1330257653" sldId="2076137898"/>
            <ac:spMk id="3" creationId="{16C044A1-08E6-4D24-4528-9D40647572C6}"/>
          </ac:spMkLst>
        </pc:spChg>
        <pc:spChg chg="mod ord">
          <ac:chgData name="Arthur Graus" userId="8eea4202-ed45-4e99-ae2f-24d5bb7f00de" providerId="ADAL" clId="{BB8FD2B2-2A98-4305-B341-1C5C75B09B8C}" dt="2024-01-12T18:58:30.835" v="1953" actId="700"/>
          <ac:spMkLst>
            <pc:docMk/>
            <pc:sldMk cId="1330257653" sldId="2076137898"/>
            <ac:spMk id="4" creationId="{2FFC8FE0-BA7A-E389-A4EE-4BA71BEBF1DC}"/>
          </ac:spMkLst>
        </pc:spChg>
        <pc:spChg chg="add mod ord">
          <ac:chgData name="Arthur Graus" userId="8eea4202-ed45-4e99-ae2f-24d5bb7f00de" providerId="ADAL" clId="{BB8FD2B2-2A98-4305-B341-1C5C75B09B8C}" dt="2024-01-12T18:58:42.450" v="1994" actId="20577"/>
          <ac:spMkLst>
            <pc:docMk/>
            <pc:sldMk cId="1330257653" sldId="2076137898"/>
            <ac:spMk id="5" creationId="{4A3EED8A-AF91-FA81-356E-E2947BD31140}"/>
          </ac:spMkLst>
        </pc:spChg>
        <pc:spChg chg="add mod ord">
          <ac:chgData name="Arthur Graus" userId="8eea4202-ed45-4e99-ae2f-24d5bb7f00de" providerId="ADAL" clId="{BB8FD2B2-2A98-4305-B341-1C5C75B09B8C}" dt="2024-01-12T18:58:30.835" v="1953" actId="700"/>
          <ac:spMkLst>
            <pc:docMk/>
            <pc:sldMk cId="1330257653" sldId="2076137898"/>
            <ac:spMk id="6" creationId="{C4F2E430-A524-C32A-191A-BBDCDD4E037C}"/>
          </ac:spMkLst>
        </pc:spChg>
      </pc:sldChg>
      <pc:sldChg chg="addSp delSp modSp new mod">
        <pc:chgData name="Arthur Graus" userId="8eea4202-ed45-4e99-ae2f-24d5bb7f00de" providerId="ADAL" clId="{BB8FD2B2-2A98-4305-B341-1C5C75B09B8C}" dt="2024-01-16T13:20:34.917" v="2166" actId="1076"/>
        <pc:sldMkLst>
          <pc:docMk/>
          <pc:sldMk cId="1414692307" sldId="2076137898"/>
        </pc:sldMkLst>
        <pc:spChg chg="mod">
          <ac:chgData name="Arthur Graus" userId="8eea4202-ed45-4e99-ae2f-24d5bb7f00de" providerId="ADAL" clId="{BB8FD2B2-2A98-4305-B341-1C5C75B09B8C}" dt="2024-01-16T13:16:59.965" v="2134"/>
          <ac:spMkLst>
            <pc:docMk/>
            <pc:sldMk cId="1414692307" sldId="2076137898"/>
            <ac:spMk id="2" creationId="{E5CBAD96-89DE-0B11-6FA1-0FFA86ECFC56}"/>
          </ac:spMkLst>
        </pc:spChg>
        <pc:spChg chg="del">
          <ac:chgData name="Arthur Graus" userId="8eea4202-ed45-4e99-ae2f-24d5bb7f00de" providerId="ADAL" clId="{BB8FD2B2-2A98-4305-B341-1C5C75B09B8C}" dt="2024-01-16T13:18:52.732" v="2141" actId="22"/>
          <ac:spMkLst>
            <pc:docMk/>
            <pc:sldMk cId="1414692307" sldId="2076137898"/>
            <ac:spMk id="3" creationId="{27238EC7-2FFC-413F-BEBD-A53789F0D884}"/>
          </ac:spMkLst>
        </pc:spChg>
        <pc:spChg chg="add mod">
          <ac:chgData name="Arthur Graus" userId="8eea4202-ed45-4e99-ae2f-24d5bb7f00de" providerId="ADAL" clId="{BB8FD2B2-2A98-4305-B341-1C5C75B09B8C}" dt="2024-01-16T13:19:42.621" v="2153" actId="1076"/>
          <ac:spMkLst>
            <pc:docMk/>
            <pc:sldMk cId="1414692307" sldId="2076137898"/>
            <ac:spMk id="6" creationId="{57CAB74A-8898-CC73-6C70-2D66E6FDC93D}"/>
          </ac:spMkLst>
        </pc:spChg>
        <pc:picChg chg="add mod ord">
          <ac:chgData name="Arthur Graus" userId="8eea4202-ed45-4e99-ae2f-24d5bb7f00de" providerId="ADAL" clId="{BB8FD2B2-2A98-4305-B341-1C5C75B09B8C}" dt="2024-01-16T13:20:34.917" v="2166" actId="1076"/>
          <ac:picMkLst>
            <pc:docMk/>
            <pc:sldMk cId="1414692307" sldId="2076137898"/>
            <ac:picMk id="8" creationId="{0AF53997-F811-1EDD-59D7-4FA8468D34F5}"/>
          </ac:picMkLst>
        </pc:picChg>
        <pc:picChg chg="add mod modCrop">
          <ac:chgData name="Arthur Graus" userId="8eea4202-ed45-4e99-ae2f-24d5bb7f00de" providerId="ADAL" clId="{BB8FD2B2-2A98-4305-B341-1C5C75B09B8C}" dt="2024-01-16T13:20:29.568" v="2164" actId="1076"/>
          <ac:picMkLst>
            <pc:docMk/>
            <pc:sldMk cId="1414692307" sldId="2076137898"/>
            <ac:picMk id="10" creationId="{92080B72-F1F3-B39A-31BB-B5AE136EA5C6}"/>
          </ac:picMkLst>
        </pc:picChg>
      </pc:sldChg>
      <pc:sldMasterChg chg="addSp delSp modSp mod">
        <pc:chgData name="Arthur Graus" userId="8eea4202-ed45-4e99-ae2f-24d5bb7f00de" providerId="ADAL" clId="{BB8FD2B2-2A98-4305-B341-1C5C75B09B8C}" dt="2023-12-21T10:22:51.057" v="159" actId="478"/>
        <pc:sldMasterMkLst>
          <pc:docMk/>
          <pc:sldMasterMk cId="3886296044" sldId="2147483684"/>
        </pc:sldMasterMkLst>
        <pc:picChg chg="add del mod">
          <ac:chgData name="Arthur Graus" userId="8eea4202-ed45-4e99-ae2f-24d5bb7f00de" providerId="ADAL" clId="{BB8FD2B2-2A98-4305-B341-1C5C75B09B8C}" dt="2023-12-21T10:22:51.057" v="159" actId="478"/>
          <ac:picMkLst>
            <pc:docMk/>
            <pc:sldMasterMk cId="3886296044" sldId="2147483684"/>
            <ac:picMk id="5" creationId="{8BC37177-434D-90B6-B07C-B37B121D2EC8}"/>
          </ac:picMkLst>
        </pc:picChg>
      </pc:sldMasterChg>
    </pc:docChg>
  </pc:docChgLst>
  <pc:docChgLst>
    <pc:chgData name="Arthur Graus" userId="8eea4202-ed45-4e99-ae2f-24d5bb7f00de" providerId="ADAL" clId="{19824006-DBD0-4172-997F-06BC0266AAFE}"/>
    <pc:docChg chg="undo custSel addSld delSld modSld modMainMaster">
      <pc:chgData name="Arthur Graus" userId="8eea4202-ed45-4e99-ae2f-24d5bb7f00de" providerId="ADAL" clId="{19824006-DBD0-4172-997F-06BC0266AAFE}" dt="2024-02-08T09:02:07.486" v="133" actId="47"/>
      <pc:docMkLst>
        <pc:docMk/>
      </pc:docMkLst>
      <pc:sldChg chg="delSp del mod">
        <pc:chgData name="Arthur Graus" userId="8eea4202-ed45-4e99-ae2f-24d5bb7f00de" providerId="ADAL" clId="{19824006-DBD0-4172-997F-06BC0266AAFE}" dt="2024-02-08T09:02:07.486" v="133" actId="47"/>
        <pc:sldMkLst>
          <pc:docMk/>
          <pc:sldMk cId="1497291790" sldId="564"/>
        </pc:sldMkLst>
        <pc:picChg chg="del">
          <ac:chgData name="Arthur Graus" userId="8eea4202-ed45-4e99-ae2f-24d5bb7f00de" providerId="ADAL" clId="{19824006-DBD0-4172-997F-06BC0266AAFE}" dt="2024-02-08T08:39:29.117" v="2" actId="478"/>
          <ac:picMkLst>
            <pc:docMk/>
            <pc:sldMk cId="1497291790" sldId="564"/>
            <ac:picMk id="5" creationId="{B0E4D63B-F2ED-A7FE-FBED-9DB3BBA90749}"/>
          </ac:picMkLst>
        </pc:picChg>
      </pc:sldChg>
      <pc:sldChg chg="addSp delSp modSp mod modClrScheme chgLayout">
        <pc:chgData name="Arthur Graus" userId="8eea4202-ed45-4e99-ae2f-24d5bb7f00de" providerId="ADAL" clId="{19824006-DBD0-4172-997F-06BC0266AAFE}" dt="2024-02-08T08:48:54.075" v="110" actId="1076"/>
        <pc:sldMkLst>
          <pc:docMk/>
          <pc:sldMk cId="1984054261" sldId="2076137892"/>
        </pc:sldMkLst>
        <pc:spChg chg="mod ord">
          <ac:chgData name="Arthur Graus" userId="8eea4202-ed45-4e99-ae2f-24d5bb7f00de" providerId="ADAL" clId="{19824006-DBD0-4172-997F-06BC0266AAFE}" dt="2024-02-08T08:47:17.330" v="102" actId="122"/>
          <ac:spMkLst>
            <pc:docMk/>
            <pc:sldMk cId="1984054261" sldId="2076137892"/>
            <ac:spMk id="2" creationId="{9CE57DC7-83D0-3B11-060E-7EE0A990577F}"/>
          </ac:spMkLst>
        </pc:spChg>
        <pc:spChg chg="mod ord">
          <ac:chgData name="Arthur Graus" userId="8eea4202-ed45-4e99-ae2f-24d5bb7f00de" providerId="ADAL" clId="{19824006-DBD0-4172-997F-06BC0266AAFE}" dt="2024-02-08T08:46:58.487" v="100" actId="255"/>
          <ac:spMkLst>
            <pc:docMk/>
            <pc:sldMk cId="1984054261" sldId="2076137892"/>
            <ac:spMk id="3" creationId="{079CD836-7E79-9EDE-6C22-ADC3878B0827}"/>
          </ac:spMkLst>
        </pc:spChg>
        <pc:picChg chg="add del mod">
          <ac:chgData name="Arthur Graus" userId="8eea4202-ed45-4e99-ae2f-24d5bb7f00de" providerId="ADAL" clId="{19824006-DBD0-4172-997F-06BC0266AAFE}" dt="2024-02-08T08:47:46.444" v="108" actId="478"/>
          <ac:picMkLst>
            <pc:docMk/>
            <pc:sldMk cId="1984054261" sldId="2076137892"/>
            <ac:picMk id="4" creationId="{799BFD2F-2C2C-C87A-4687-2F57D8244C51}"/>
          </ac:picMkLst>
        </pc:picChg>
        <pc:picChg chg="add mod">
          <ac:chgData name="Arthur Graus" userId="8eea4202-ed45-4e99-ae2f-24d5bb7f00de" providerId="ADAL" clId="{19824006-DBD0-4172-997F-06BC0266AAFE}" dt="2024-02-08T08:48:54.075" v="110" actId="1076"/>
          <ac:picMkLst>
            <pc:docMk/>
            <pc:sldMk cId="1984054261" sldId="2076137892"/>
            <ac:picMk id="5" creationId="{0C47754B-9B68-6304-8847-C982CE917932}"/>
          </ac:picMkLst>
        </pc:picChg>
        <pc:picChg chg="mod">
          <ac:chgData name="Arthur Graus" userId="8eea4202-ed45-4e99-ae2f-24d5bb7f00de" providerId="ADAL" clId="{19824006-DBD0-4172-997F-06BC0266AAFE}" dt="2024-02-08T08:47:07.353" v="101" actId="1076"/>
          <ac:picMkLst>
            <pc:docMk/>
            <pc:sldMk cId="1984054261" sldId="2076137892"/>
            <ac:picMk id="6" creationId="{807D8E48-F84F-47D3-2712-9875D3162B40}"/>
          </ac:picMkLst>
        </pc:picChg>
        <pc:picChg chg="mod">
          <ac:chgData name="Arthur Graus" userId="8eea4202-ed45-4e99-ae2f-24d5bb7f00de" providerId="ADAL" clId="{19824006-DBD0-4172-997F-06BC0266AAFE}" dt="2024-02-08T08:44:31.121" v="83" actId="1038"/>
          <ac:picMkLst>
            <pc:docMk/>
            <pc:sldMk cId="1984054261" sldId="2076137892"/>
            <ac:picMk id="7" creationId="{5D37AB39-CB45-29FE-E3EC-11D0C28EC78E}"/>
          </ac:picMkLst>
        </pc:picChg>
        <pc:picChg chg="mod">
          <ac:chgData name="Arthur Graus" userId="8eea4202-ed45-4e99-ae2f-24d5bb7f00de" providerId="ADAL" clId="{19824006-DBD0-4172-997F-06BC0266AAFE}" dt="2024-02-08T08:43:23.810" v="31" actId="1076"/>
          <ac:picMkLst>
            <pc:docMk/>
            <pc:sldMk cId="1984054261" sldId="2076137892"/>
            <ac:picMk id="10" creationId="{47D7E1C5-852F-0FF9-80BB-E9CB22647619}"/>
          </ac:picMkLst>
        </pc:picChg>
        <pc:picChg chg="mod">
          <ac:chgData name="Arthur Graus" userId="8eea4202-ed45-4e99-ae2f-24d5bb7f00de" providerId="ADAL" clId="{19824006-DBD0-4172-997F-06BC0266AAFE}" dt="2024-02-08T08:44:28.833" v="81" actId="1036"/>
          <ac:picMkLst>
            <pc:docMk/>
            <pc:sldMk cId="1984054261" sldId="2076137892"/>
            <ac:picMk id="12" creationId="{54008EC3-2473-6B18-5D0C-62553C2C4C7B}"/>
          </ac:picMkLst>
        </pc:picChg>
        <pc:picChg chg="del mod">
          <ac:chgData name="Arthur Graus" userId="8eea4202-ed45-4e99-ae2f-24d5bb7f00de" providerId="ADAL" clId="{19824006-DBD0-4172-997F-06BC0266AAFE}" dt="2024-02-08T08:41:52.751" v="10" actId="478"/>
          <ac:picMkLst>
            <pc:docMk/>
            <pc:sldMk cId="1984054261" sldId="2076137892"/>
            <ac:picMk id="13" creationId="{5D627B29-671F-ABBB-D9F2-9906CFAC04AE}"/>
          </ac:picMkLst>
        </pc:picChg>
        <pc:picChg chg="mod">
          <ac:chgData name="Arthur Graus" userId="8eea4202-ed45-4e99-ae2f-24d5bb7f00de" providerId="ADAL" clId="{19824006-DBD0-4172-997F-06BC0266AAFE}" dt="2024-02-08T08:44:23.674" v="77" actId="1036"/>
          <ac:picMkLst>
            <pc:docMk/>
            <pc:sldMk cId="1984054261" sldId="2076137892"/>
            <ac:picMk id="1026" creationId="{37C3DB02-E4CE-0357-D131-860FC4763411}"/>
          </ac:picMkLst>
        </pc:picChg>
      </pc:sldChg>
      <pc:sldChg chg="new del">
        <pc:chgData name="Arthur Graus" userId="8eea4202-ed45-4e99-ae2f-24d5bb7f00de" providerId="ADAL" clId="{19824006-DBD0-4172-997F-06BC0266AAFE}" dt="2024-02-08T08:49:01.192" v="112" actId="47"/>
        <pc:sldMkLst>
          <pc:docMk/>
          <pc:sldMk cId="925268002" sldId="2076137899"/>
        </pc:sldMkLst>
      </pc:sldChg>
      <pc:sldChg chg="modSp add mod modClrScheme chgLayout">
        <pc:chgData name="Arthur Graus" userId="8eea4202-ed45-4e99-ae2f-24d5bb7f00de" providerId="ADAL" clId="{19824006-DBD0-4172-997F-06BC0266AAFE}" dt="2024-02-08T08:57:48.962" v="132" actId="14100"/>
        <pc:sldMkLst>
          <pc:docMk/>
          <pc:sldMk cId="3159961207" sldId="2076137899"/>
        </pc:sldMkLst>
        <pc:spChg chg="mod ord">
          <ac:chgData name="Arthur Graus" userId="8eea4202-ed45-4e99-ae2f-24d5bb7f00de" providerId="ADAL" clId="{19824006-DBD0-4172-997F-06BC0266AAFE}" dt="2024-02-08T08:57:48.962" v="132" actId="14100"/>
          <ac:spMkLst>
            <pc:docMk/>
            <pc:sldMk cId="3159961207" sldId="2076137899"/>
            <ac:spMk id="4" creationId="{9A511F81-8F0E-698A-B9A8-93FF4A22004F}"/>
          </ac:spMkLst>
        </pc:spChg>
        <pc:spChg chg="mod ord">
          <ac:chgData name="Arthur Graus" userId="8eea4202-ed45-4e99-ae2f-24d5bb7f00de" providerId="ADAL" clId="{19824006-DBD0-4172-997F-06BC0266AAFE}" dt="2024-02-08T08:55:25.612" v="114" actId="700"/>
          <ac:spMkLst>
            <pc:docMk/>
            <pc:sldMk cId="3159961207" sldId="2076137899"/>
            <ac:spMk id="7" creationId="{1A9C3CB1-13DF-6230-57E5-AF5A67939721}"/>
          </ac:spMkLst>
        </pc:spChg>
      </pc:sldChg>
      <pc:sldChg chg="add del">
        <pc:chgData name="Arthur Graus" userId="8eea4202-ed45-4e99-ae2f-24d5bb7f00de" providerId="ADAL" clId="{19824006-DBD0-4172-997F-06BC0266AAFE}" dt="2024-02-08T08:35:26.619" v="1"/>
        <pc:sldMkLst>
          <pc:docMk/>
          <pc:sldMk cId="3434441931" sldId="2076137899"/>
        </pc:sldMkLst>
      </pc:sldChg>
      <pc:sldMasterChg chg="addSp modSp">
        <pc:chgData name="Arthur Graus" userId="8eea4202-ed45-4e99-ae2f-24d5bb7f00de" providerId="ADAL" clId="{19824006-DBD0-4172-997F-06BC0266AAFE}" dt="2024-02-08T08:40:55.913" v="3"/>
        <pc:sldMasterMkLst>
          <pc:docMk/>
          <pc:sldMasterMk cId="3886296044" sldId="2147483684"/>
        </pc:sldMasterMkLst>
        <pc:picChg chg="add mod">
          <ac:chgData name="Arthur Graus" userId="8eea4202-ed45-4e99-ae2f-24d5bb7f00de" providerId="ADAL" clId="{19824006-DBD0-4172-997F-06BC0266AAFE}" dt="2024-02-08T08:40:55.913" v="3"/>
          <ac:picMkLst>
            <pc:docMk/>
            <pc:sldMasterMk cId="3886296044" sldId="2147483684"/>
            <ac:picMk id="5" creationId="{2FAFA226-0F2D-8B32-2830-FF8B8D5C59F7}"/>
          </ac:picMkLst>
        </pc:picChg>
      </pc:sldMasterChg>
      <pc:sldMasterChg chg="addSp modSp">
        <pc:chgData name="Arthur Graus" userId="8eea4202-ed45-4e99-ae2f-24d5bb7f00de" providerId="ADAL" clId="{19824006-DBD0-4172-997F-06BC0266AAFE}" dt="2024-02-08T08:40:59.220" v="4"/>
        <pc:sldMasterMkLst>
          <pc:docMk/>
          <pc:sldMasterMk cId="781089922" sldId="2147483702"/>
        </pc:sldMasterMkLst>
        <pc:picChg chg="add mod">
          <ac:chgData name="Arthur Graus" userId="8eea4202-ed45-4e99-ae2f-24d5bb7f00de" providerId="ADAL" clId="{19824006-DBD0-4172-997F-06BC0266AAFE}" dt="2024-02-08T08:40:59.220" v="4"/>
          <ac:picMkLst>
            <pc:docMk/>
            <pc:sldMasterMk cId="781089922" sldId="2147483702"/>
            <ac:picMk id="5" creationId="{91652903-1919-C890-99D3-99793A0B8167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BE355AFA-0949-4BAF-8974-180DDD3A2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81F25FD-2B1C-4B14-A417-0F535317D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B0D82-BCEF-4F73-8EB1-0A615D994B62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21219ED-2203-439A-A844-FCE26F88F2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802980-E897-45A0-A182-347F516074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D7ADB-3C66-46F9-893A-20660E2D2B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2137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B0EDA-83B0-4B72-ACE6-69EA0271B011}" type="datetimeFigureOut">
              <a:rPr lang="nl-NL" smtClean="0"/>
              <a:t>8-2-2024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0712E-ACCA-4D83-9E47-0AD7DEACB4A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12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0712E-ACCA-4D83-9E47-0AD7DEACB4AE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52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0712E-ACCA-4D83-9E47-0AD7DEACB4AE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737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0712E-ACCA-4D83-9E47-0AD7DEACB4AE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451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EE11E33-3F7B-4A88-A38E-9D71A7DF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59" y="6362164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C0D1945-6114-4266-A3A4-C7F6F29576A4}"/>
              </a:ext>
            </a:extLst>
          </p:cNvPr>
          <p:cNvSpPr/>
          <p:nvPr userDrawn="1"/>
        </p:nvSpPr>
        <p:spPr>
          <a:xfrm>
            <a:off x="4" y="2382944"/>
            <a:ext cx="12192001" cy="15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AD154A-1704-4E8D-BE7B-73CFDE6BB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" y="2693118"/>
            <a:ext cx="12192000" cy="944304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pPr fontAlgn="ctr"/>
            <a:r>
              <a:rPr lang="nl-NL" dirty="0">
                <a:solidFill>
                  <a:schemeClr val="bg1"/>
                </a:solidFill>
              </a:rPr>
              <a:t>DAX</a:t>
            </a:r>
          </a:p>
        </p:txBody>
      </p:sp>
    </p:spTree>
    <p:extLst>
      <p:ext uri="{BB962C8B-B14F-4D97-AF65-F5344CB8AC3E}">
        <p14:creationId xmlns:p14="http://schemas.microsoft.com/office/powerpoint/2010/main" val="289136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158" y="6362158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192ACC-35C7-4C2C-9212-318EAAE1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/>
          <a:lstStyle>
            <a:lvl1pPr marL="446088" indent="0"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408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EE11E33-3F7B-4A88-A38E-9D71A7DF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58" y="6362158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22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EE11E33-3F7B-4A88-A38E-9D71A7DF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59" y="6362164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C0D1945-6114-4266-A3A4-C7F6F29576A4}"/>
              </a:ext>
            </a:extLst>
          </p:cNvPr>
          <p:cNvSpPr/>
          <p:nvPr userDrawn="1"/>
        </p:nvSpPr>
        <p:spPr>
          <a:xfrm>
            <a:off x="4" y="2382944"/>
            <a:ext cx="12192001" cy="15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AD154A-1704-4E8D-BE7B-73CFDE6BB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" y="2693118"/>
            <a:ext cx="12192000" cy="944304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pPr fontAlgn="ctr"/>
            <a:r>
              <a:rPr lang="nl-NL" dirty="0">
                <a:solidFill>
                  <a:schemeClr val="bg1"/>
                </a:solidFill>
              </a:rPr>
              <a:t>DAX</a:t>
            </a:r>
          </a:p>
        </p:txBody>
      </p:sp>
    </p:spTree>
    <p:extLst>
      <p:ext uri="{BB962C8B-B14F-4D97-AF65-F5344CB8AC3E}">
        <p14:creationId xmlns:p14="http://schemas.microsoft.com/office/powerpoint/2010/main" val="4284767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cartoon characters&#10;&#10;Description automatically generated">
            <a:extLst>
              <a:ext uri="{FF2B5EF4-FFF2-40B4-BE49-F238E27FC236}">
                <a16:creationId xmlns:a16="http://schemas.microsoft.com/office/drawing/2014/main" id="{D9E760CC-CFDD-0CF7-CE51-B9598C21F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C3B6-8566-66EF-73C7-3F6966B9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02444"/>
            <a:ext cx="9144000" cy="1522152"/>
          </a:xfrm>
        </p:spPr>
        <p:txBody>
          <a:bodyPr anchor="ctr">
            <a:normAutofit/>
          </a:bodyPr>
          <a:lstStyle>
            <a:lvl1pPr algn="ctr">
              <a:defRPr sz="8000" b="1">
                <a:solidFill>
                  <a:srgbClr val="19083B"/>
                </a:solidFill>
                <a:latin typeface="Congenial" panose="020F0502020204030204" pitchFamily="2" charset="0"/>
              </a:defRPr>
            </a:lvl1pPr>
          </a:lstStyle>
          <a:p>
            <a:r>
              <a:rPr lang="en-US" dirty="0"/>
              <a:t>Session Title!</a:t>
            </a:r>
            <a:endParaRPr lang="en-GB" dirty="0"/>
          </a:p>
        </p:txBody>
      </p:sp>
      <p:pic>
        <p:nvPicPr>
          <p:cNvPr id="12" name="Picture 11" descr="A black and orange text&#10;&#10;Description automatically generated">
            <a:extLst>
              <a:ext uri="{FF2B5EF4-FFF2-40B4-BE49-F238E27FC236}">
                <a16:creationId xmlns:a16="http://schemas.microsoft.com/office/drawing/2014/main" id="{049790D6-B249-E184-D8FA-7FBC22CA5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9AD991-F09F-FA8D-E768-B2146623F1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2958" y="3754955"/>
            <a:ext cx="5726082" cy="55519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384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Name(s)</a:t>
            </a:r>
          </a:p>
        </p:txBody>
      </p:sp>
    </p:spTree>
    <p:extLst>
      <p:ext uri="{BB962C8B-B14F-4D97-AF65-F5344CB8AC3E}">
        <p14:creationId xmlns:p14="http://schemas.microsoft.com/office/powerpoint/2010/main" val="3095084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a couple of people holding parachutes&#10;&#10;Description automatically generated">
            <a:extLst>
              <a:ext uri="{FF2B5EF4-FFF2-40B4-BE49-F238E27FC236}">
                <a16:creationId xmlns:a16="http://schemas.microsoft.com/office/drawing/2014/main" id="{F2A1CD88-3994-EA71-8A24-E6958FF49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F277-5255-58B5-6B17-D3FEB7732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13" y="755823"/>
            <a:ext cx="74813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91D8-337E-853E-82A4-2912BCEE0F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623" y="2506662"/>
            <a:ext cx="7938330" cy="3082288"/>
          </a:xfr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rgbClr val="19083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62A-0789-F7A0-999A-8A89F7B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F5D9-60D3-C8EB-1FA0-5CC5CFE2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33FE-BA52-B198-5CF1-8119E2ED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9C6A76-3918-9A96-A0FF-C2EA28219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06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helicopter and a moon&#10;&#10;Description automatically generated">
            <a:extLst>
              <a:ext uri="{FF2B5EF4-FFF2-40B4-BE49-F238E27FC236}">
                <a16:creationId xmlns:a16="http://schemas.microsoft.com/office/drawing/2014/main" id="{03326393-5B17-4DF5-6101-0A6262323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AAA47-563B-D68F-0D17-BC3761D8F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981" y="1900931"/>
            <a:ext cx="8037830" cy="1208029"/>
          </a:xfrm>
        </p:spPr>
        <p:txBody>
          <a:bodyPr anchor="b"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83A4D-25DB-E584-B925-FA085BB446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7981" y="3266902"/>
            <a:ext cx="8037830" cy="2394066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018B-8C3E-AA30-D743-8A88355B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941D-7874-2E08-3BA2-6A22DD80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3035-DC61-8A96-107F-04521421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1F5BB742-10E7-E129-E0E2-00790C7FF7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32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rame with clouds and a green object&#10;&#10;Description automatically generated">
            <a:extLst>
              <a:ext uri="{FF2B5EF4-FFF2-40B4-BE49-F238E27FC236}">
                <a16:creationId xmlns:a16="http://schemas.microsoft.com/office/drawing/2014/main" id="{12C8543D-225D-6001-F604-5BC2ACA72C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46021-E79E-137F-3A3A-C23A007A3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830637"/>
            <a:ext cx="73892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CA2D-3B37-8F9E-EFEB-FA1DD3A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4049684" cy="3184381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FB38-8DBE-ED26-9A2F-B07CE74F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410689"/>
            <a:ext cx="4049684" cy="3184382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42115-D260-FCEA-178C-5DB10E64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9A42-DF8A-9381-080F-D861943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983C-A583-A49B-C8B5-FFABAA0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83450CE-3CC8-7DC2-FDA1-CE2918B903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25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DA4C2832-368D-6DA4-3C17-74B3B49FD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B0548-48C0-51D5-05E0-A7811DBF3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668" y="938704"/>
            <a:ext cx="9933507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8B8EB-5BD4-88B8-79B9-F1A53FA3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13FD-F207-7055-BA35-79BB21B7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1D69E-FF7D-0784-39C7-EC80B897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2BAFC9-0046-A48D-DCAB-F08408194B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27893" y="2576945"/>
            <a:ext cx="6383598" cy="2967644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142EB508-338C-6E7F-0B30-04675EBFFE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75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Title slide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194003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9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764A-C0EA-BE5C-D2C1-A345A0D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B9E98-FC00-73AD-C0B3-5A3EBB0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0CF7B-A84E-B54A-1643-EA967951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7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1" y="1214438"/>
            <a:ext cx="9483811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1" y="3801270"/>
            <a:ext cx="948381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8446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212-E20E-4F3B-AB9B-2939BEE9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1FF2-36AD-57F7-DB46-E08DCCB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ABF-EDA9-7566-AFC3-CF4A6B41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614F-E7FC-D89C-1095-DF93313D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D257-F61B-123B-83C5-D0D5A92B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5D72-5379-EFE6-1D9E-02C2847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052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4040-8781-8D96-C116-BD10C46F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3DAD2-CD3B-1E59-AB32-ACF6FB10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F613-482A-00A5-35E2-AF1884D3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1AE5-5399-FB6F-1879-7D74FA5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87ED-19EE-CA99-4DB2-11E19CD3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9F7F-FA40-2698-60BC-9FBBB4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089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70B-1B67-9721-81C7-E3316539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11B36-21DC-BC0B-EDD5-4B56C664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91E8-4365-0E49-3F88-EAEE6969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D63DA-4290-7BA3-CCE3-3653C1BC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7842-287B-547F-C857-9A1FC33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30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B774-2722-4BCF-259D-8D644F73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E8D62-840A-DC0B-643E-40BF9934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C06C-3332-8EE5-05A0-93030DF2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602C-C96F-BE1B-AE31-B05FE30C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83B6-2921-0457-FDFB-60AA2604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063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EE11E33-3F7B-4A88-A38E-9D71A7DF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59" y="6362164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C0D1945-6114-4266-A3A4-C7F6F29576A4}"/>
              </a:ext>
            </a:extLst>
          </p:cNvPr>
          <p:cNvSpPr/>
          <p:nvPr userDrawn="1"/>
        </p:nvSpPr>
        <p:spPr>
          <a:xfrm>
            <a:off x="4" y="2382944"/>
            <a:ext cx="12192001" cy="15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AD154A-1704-4E8D-BE7B-73CFDE6BB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" y="2693118"/>
            <a:ext cx="12192000" cy="944304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pPr fontAlgn="ctr"/>
            <a:r>
              <a:rPr lang="nl-NL" dirty="0">
                <a:solidFill>
                  <a:schemeClr val="bg1"/>
                </a:solidFill>
              </a:rPr>
              <a:t>DAX</a:t>
            </a:r>
          </a:p>
        </p:txBody>
      </p:sp>
    </p:spTree>
    <p:extLst>
      <p:ext uri="{BB962C8B-B14F-4D97-AF65-F5344CB8AC3E}">
        <p14:creationId xmlns:p14="http://schemas.microsoft.com/office/powerpoint/2010/main" val="2036186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7852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/>
          <a:lstStyle>
            <a:lvl1pPr marL="446077" indent="0"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09" y="624468"/>
            <a:ext cx="11574184" cy="5390850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856" y="6306408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896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/>
          <a:lstStyle>
            <a:lvl1pPr marL="446077" indent="0"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09" y="624468"/>
            <a:ext cx="11574184" cy="5390850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856" y="6306408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06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159" y="6362164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192ACC-35C7-4C2C-9212-318EAAE1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/>
          <a:lstStyle>
            <a:lvl1pPr marL="446077" indent="0"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858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EE11E33-3F7B-4A88-A38E-9D71A7DF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59" y="6362164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63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158" y="6362158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192ACC-35C7-4C2C-9212-318EAAE1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/>
          <a:lstStyle>
            <a:lvl1pPr marL="446088" indent="0"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856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EE11E33-3F7B-4A88-A38E-9D71A7DF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58" y="6362158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C0D1945-6114-4266-A3A4-C7F6F29576A4}"/>
              </a:ext>
            </a:extLst>
          </p:cNvPr>
          <p:cNvSpPr/>
          <p:nvPr userDrawn="1"/>
        </p:nvSpPr>
        <p:spPr>
          <a:xfrm>
            <a:off x="0" y="2382944"/>
            <a:ext cx="12192001" cy="1591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AD154A-1704-4E8D-BE7B-73CFDE6BB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693118"/>
            <a:ext cx="12192000" cy="944304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pPr fontAlgn="ctr"/>
            <a:r>
              <a:rPr lang="nl-NL" dirty="0">
                <a:solidFill>
                  <a:schemeClr val="bg1"/>
                </a:solidFill>
              </a:rPr>
              <a:t>DAX</a:t>
            </a:r>
          </a:p>
        </p:txBody>
      </p:sp>
    </p:spTree>
    <p:extLst>
      <p:ext uri="{BB962C8B-B14F-4D97-AF65-F5344CB8AC3E}">
        <p14:creationId xmlns:p14="http://schemas.microsoft.com/office/powerpoint/2010/main" val="81134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399" y="1214438"/>
            <a:ext cx="9483811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01270"/>
            <a:ext cx="9483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90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/>
          <a:lstStyle>
            <a:lvl1pPr marL="446088" indent="0"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10" y="726831"/>
            <a:ext cx="11574184" cy="52884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856" y="6306402"/>
            <a:ext cx="2743200" cy="365125"/>
          </a:xfrm>
          <a:prstGeom prst="rect">
            <a:avLst/>
          </a:prstGeom>
        </p:spPr>
        <p:txBody>
          <a:bodyPr/>
          <a:lstStyle/>
          <a:p>
            <a:fld id="{1991564F-ECF0-4951-A814-8EF654E9AC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912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77992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447663"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309" y="952802"/>
            <a:ext cx="11574184" cy="5062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71529" y="6305550"/>
            <a:ext cx="1504951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8C49B-4183-45BE-B2B8-5BF2F158D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404" y="6317635"/>
            <a:ext cx="973873" cy="453019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fld id="{1991564F-ECF0-4951-A814-8EF654E9ACB8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2FAFA226-0F2D-8B32-2830-FF8B8D5C59F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712" y="6501161"/>
            <a:ext cx="985782" cy="2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5" r:id="rId2"/>
    <p:sldLayoutId id="2147483686" r:id="rId3"/>
    <p:sldLayoutId id="2147483690" r:id="rId4"/>
    <p:sldLayoutId id="2147483691" r:id="rId5"/>
    <p:sldLayoutId id="2147483709" r:id="rId6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nl-NL" sz="3200" b="1" kern="1200" dirty="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779929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447675"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310" y="853068"/>
            <a:ext cx="11574184" cy="516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71525" y="6305550"/>
            <a:ext cx="150495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8C49B-4183-45BE-B2B8-5BF2F158D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400" y="6423102"/>
            <a:ext cx="973873" cy="347546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fld id="{1991564F-ECF0-4951-A814-8EF654E9ACB8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5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91652903-1919-C890-99D3-99793A0B816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712" y="6501161"/>
            <a:ext cx="985782" cy="2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8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1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200" b="1" kern="1200" dirty="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1AFEE-2A42-A69D-978B-742FDEA8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7AE8-6768-A874-853C-25F5D881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AF67-3197-BB8A-3B29-1F9C18551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9B71-A489-4F60-B00B-1C8D688AA8A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9365-4A18-1D0D-DBC6-3ADE9EEC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6AD6-9249-9788-BCA9-4C57E993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D069-E595-401A-B618-C6C1F0B490F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83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24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1" r:id="rId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svg"/><Relationship Id="rId3" Type="http://schemas.openxmlformats.org/officeDocument/2006/relationships/hyperlink" Target="mailto:info@arthurgraus.nl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hyperlink" Target="https://www.arthurgraus.nl/training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hyperlink" Target="https://www.linkedin.com/in/arthurgraus" TargetMode="External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.nkmk.me/en/python-pip-install-requirement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pypi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ython_(programming_language)" TargetMode="External"/><Relationship Id="rId2" Type="http://schemas.openxmlformats.org/officeDocument/2006/relationships/hyperlink" Target="https://en.wikipedia.org/wiki/Julia_(programming_language)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15.png"/><Relationship Id="rId4" Type="http://schemas.openxmlformats.org/officeDocument/2006/relationships/hyperlink" Target="https://en.wikipedia.org/wiki/R_(programming_language)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39.xml"/><Relationship Id="rId18" Type="http://schemas.openxmlformats.org/officeDocument/2006/relationships/slide" Target="slide47.xml"/><Relationship Id="rId26" Type="http://schemas.openxmlformats.org/officeDocument/2006/relationships/slide" Target="slide69.xml"/><Relationship Id="rId3" Type="http://schemas.openxmlformats.org/officeDocument/2006/relationships/slide" Target="slide7.xml"/><Relationship Id="rId21" Type="http://schemas.openxmlformats.org/officeDocument/2006/relationships/slide" Target="slide57.xml"/><Relationship Id="rId7" Type="http://schemas.openxmlformats.org/officeDocument/2006/relationships/slide" Target="slide14.xml"/><Relationship Id="rId12" Type="http://schemas.openxmlformats.org/officeDocument/2006/relationships/slide" Target="slide30.xml"/><Relationship Id="rId17" Type="http://schemas.openxmlformats.org/officeDocument/2006/relationships/slide" Target="slide46.xml"/><Relationship Id="rId25" Type="http://schemas.openxmlformats.org/officeDocument/2006/relationships/slide" Target="slide68.xml"/><Relationship Id="rId2" Type="http://schemas.openxmlformats.org/officeDocument/2006/relationships/slide" Target="slide3.xml"/><Relationship Id="rId16" Type="http://schemas.openxmlformats.org/officeDocument/2006/relationships/slide" Target="slide45.xml"/><Relationship Id="rId20" Type="http://schemas.openxmlformats.org/officeDocument/2006/relationships/slide" Target="slide5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11" Type="http://schemas.openxmlformats.org/officeDocument/2006/relationships/slide" Target="slide24.xml"/><Relationship Id="rId24" Type="http://schemas.openxmlformats.org/officeDocument/2006/relationships/slide" Target="slide64.xml"/><Relationship Id="rId5" Type="http://schemas.openxmlformats.org/officeDocument/2006/relationships/slide" Target="slide11.xml"/><Relationship Id="rId15" Type="http://schemas.openxmlformats.org/officeDocument/2006/relationships/slide" Target="slide43.xml"/><Relationship Id="rId23" Type="http://schemas.openxmlformats.org/officeDocument/2006/relationships/slide" Target="slide62.xml"/><Relationship Id="rId10" Type="http://schemas.openxmlformats.org/officeDocument/2006/relationships/slide" Target="slide17.xml"/><Relationship Id="rId19" Type="http://schemas.openxmlformats.org/officeDocument/2006/relationships/slide" Target="slide48.xml"/><Relationship Id="rId4" Type="http://schemas.openxmlformats.org/officeDocument/2006/relationships/slide" Target="slide9.xml"/><Relationship Id="rId9" Type="http://schemas.openxmlformats.org/officeDocument/2006/relationships/slide" Target="slide16.xml"/><Relationship Id="rId14" Type="http://schemas.openxmlformats.org/officeDocument/2006/relationships/slide" Target="slide36.xml"/><Relationship Id="rId22" Type="http://schemas.openxmlformats.org/officeDocument/2006/relationships/slide" Target="slide5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thurgraus.sharepoint.com/sites/xtreme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w3schools.com/python/pandas/pandas_ref_dataframe.asp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slide" Target="slide55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" Target="slide25.xml"/><Relationship Id="rId7" Type="http://schemas.openxmlformats.org/officeDocument/2006/relationships/slide" Target="slide22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hyperlink" Target="https://www.databricks.com/sites/default/files/2020/12/cidr_lakehouse.pdf" TargetMode="External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Relationship Id="rId9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adoop-introduction-comprehensive-tutorial-guide-beginners/" TargetMode="External"/><Relationship Id="rId2" Type="http://schemas.openxmlformats.org/officeDocument/2006/relationships/hyperlink" Target="https://data-flair.training/blogs/history-big-data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hyperlink" Target="https://data-flair.training/blogs/what-is-spark/" TargetMode="External"/><Relationship Id="rId4" Type="http://schemas.openxmlformats.org/officeDocument/2006/relationships/hyperlink" Target="https://data-flair.training/blogs/introduction-tutorial-hdfs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38.png"/><Relationship Id="rId5" Type="http://schemas.openxmlformats.org/officeDocument/2006/relationships/image" Target="../media/image33.sv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api/python/reference/pyspark.sql/functions.html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sql-getting-started.html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pages.databricks.com/rs/094-YMS-629/images/Delta%20Lake%20Cheat%20Sheet.pdf" TargetMode="External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arketplace.visualstudio.com/items?itemName=ms-toolsai.jupyter" TargetMode="External"/><Relationship Id="rId4" Type="http://schemas.openxmlformats.org/officeDocument/2006/relationships/hyperlink" Target="https://marketplace.visualstudio.com/items?itemName=ms-python.python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llavisinha12/update-delta-tables-using-merge-in-spark-8847fa2c6908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jpeg"/><Relationship Id="rId9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" TargetMode="External"/><Relationship Id="rId2" Type="http://schemas.openxmlformats.org/officeDocument/2006/relationships/hyperlink" Target="http://ergast.com/api/f1/2021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ergast.com/api/f1/2021" TargetMode="External"/><Relationship Id="rId2" Type="http://schemas.openxmlformats.org/officeDocument/2006/relationships/hyperlink" Target="http://ergast.com/mrd/1.4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en.wikipedia.org/wiki/Bahrain_International_Circuit" TargetMode="External"/><Relationship Id="rId4" Type="http://schemas.openxmlformats.org/officeDocument/2006/relationships/hyperlink" Target="https://en.wikipedia.org/wiki/2021_Bahrain_Grand_Prix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nl.wikipedia.org/wiki/URL" TargetMode="Externa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JavaScript" TargetMode="External"/><Relationship Id="rId13" Type="http://schemas.openxmlformats.org/officeDocument/2006/relationships/hyperlink" Target="http://en.wikipedia.org/wiki/Portable_Network_Graphics" TargetMode="External"/><Relationship Id="rId3" Type="http://schemas.openxmlformats.org/officeDocument/2006/relationships/hyperlink" Target="http://en.wikipedia.org/wiki/Comma-separated_values" TargetMode="External"/><Relationship Id="rId7" Type="http://schemas.openxmlformats.org/officeDocument/2006/relationships/hyperlink" Target="http://en.wikipedia.org/wiki/ECMAScript" TargetMode="External"/><Relationship Id="rId12" Type="http://schemas.openxmlformats.org/officeDocument/2006/relationships/hyperlink" Target="http://en.wikipedia.org/wiki/JPEG" TargetMode="External"/><Relationship Id="rId2" Type="http://schemas.openxmlformats.org/officeDocument/2006/relationships/hyperlink" Target="http://en.wikipedia.org/wiki/Cascading_Style_Sheet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JSON" TargetMode="External"/><Relationship Id="rId11" Type="http://schemas.openxmlformats.org/officeDocument/2006/relationships/hyperlink" Target="http://en.wikipedia.org/wiki/GIF" TargetMode="External"/><Relationship Id="rId5" Type="http://schemas.openxmlformats.org/officeDocument/2006/relationships/hyperlink" Target="http://en.wikipedia.org/wiki/Atom_(standard)" TargetMode="External"/><Relationship Id="rId10" Type="http://schemas.openxmlformats.org/officeDocument/2006/relationships/hyperlink" Target="http://en.wikipedia.org/wiki/XML" TargetMode="External"/><Relationship Id="rId4" Type="http://schemas.openxmlformats.org/officeDocument/2006/relationships/hyperlink" Target="http://en.wikipedia.org/wiki/HTML" TargetMode="External"/><Relationship Id="rId9" Type="http://schemas.openxmlformats.org/officeDocument/2006/relationships/hyperlink" Target="http://en.wikipedia.org/wiki/SOAP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10.png"/><Relationship Id="rId3" Type="http://schemas.openxmlformats.org/officeDocument/2006/relationships/hyperlink" Target="mailto:info@arthurgraus.nl" TargetMode="External"/><Relationship Id="rId7" Type="http://schemas.openxmlformats.org/officeDocument/2006/relationships/image" Target="../media/image19.svg"/><Relationship Id="rId12" Type="http://schemas.openxmlformats.org/officeDocument/2006/relationships/image" Target="../media/image109.svg"/><Relationship Id="rId2" Type="http://schemas.openxmlformats.org/officeDocument/2006/relationships/hyperlink" Target="https://www.arthurgraus.nl/python_fabric_data_engineer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108.png"/><Relationship Id="rId5" Type="http://schemas.openxmlformats.org/officeDocument/2006/relationships/image" Target="../media/image105.png"/><Relationship Id="rId10" Type="http://schemas.openxmlformats.org/officeDocument/2006/relationships/image" Target="../media/image107.svg"/><Relationship Id="rId4" Type="http://schemas.openxmlformats.org/officeDocument/2006/relationships/hyperlink" Target="https://www.linkedin.com/in/arthurgraus" TargetMode="External"/><Relationship Id="rId9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11F81-8F0E-698A-B9A8-93FF4A220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444"/>
            <a:ext cx="9144000" cy="1150580"/>
          </a:xfrm>
        </p:spPr>
        <p:txBody>
          <a:bodyPr>
            <a:normAutofit/>
          </a:bodyPr>
          <a:lstStyle/>
          <a:p>
            <a:r>
              <a:rPr lang="en-US" sz="3600"/>
              <a:t>Python in Fabric for Data Engineers</a:t>
            </a:r>
            <a:endParaRPr lang="nl-NL" sz="36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9C3CB1-13DF-6230-57E5-AF5A6793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Arthur Graus</a:t>
            </a:r>
            <a:endParaRPr lang="nl-NL"/>
          </a:p>
        </p:txBody>
      </p:sp>
      <p:pic>
        <p:nvPicPr>
          <p:cNvPr id="3" name="Picture 2" descr="pandas - Python Data Analysis Library">
            <a:extLst>
              <a:ext uri="{FF2B5EF4-FFF2-40B4-BE49-F238E27FC236}">
                <a16:creationId xmlns:a16="http://schemas.microsoft.com/office/drawing/2014/main" id="{3812130E-D122-F9CB-7DED-70591DFE6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63" y="2963438"/>
            <a:ext cx="1585494" cy="11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ntroduction to PySpark : a quintessential tool for BigData analytics |  Dockship.io">
            <a:extLst>
              <a:ext uri="{FF2B5EF4-FFF2-40B4-BE49-F238E27FC236}">
                <a16:creationId xmlns:a16="http://schemas.microsoft.com/office/drawing/2014/main" id="{F46B69B5-F7AB-D97B-BFDA-8E4FBDB78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574" y="4257195"/>
            <a:ext cx="2339860" cy="131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dd NumPy logo · Issue #428 · gilbarbara/logos · GitHub">
            <a:extLst>
              <a:ext uri="{FF2B5EF4-FFF2-40B4-BE49-F238E27FC236}">
                <a16:creationId xmlns:a16="http://schemas.microsoft.com/office/drawing/2014/main" id="{E2CBC870-922F-7ECF-7013-A6830B378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23" y="4229089"/>
            <a:ext cx="1167638" cy="116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Python Logo, symbol, meaning, history, PNG, brand">
            <a:extLst>
              <a:ext uri="{FF2B5EF4-FFF2-40B4-BE49-F238E27FC236}">
                <a16:creationId xmlns:a16="http://schemas.microsoft.com/office/drawing/2014/main" id="{78E5995D-330D-4761-8833-2D538E0CE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66" y="888645"/>
            <a:ext cx="2054608" cy="115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8" descr="SQL Database (generic) | Microsoft Azure Color">
            <a:extLst>
              <a:ext uri="{FF2B5EF4-FFF2-40B4-BE49-F238E27FC236}">
                <a16:creationId xmlns:a16="http://schemas.microsoft.com/office/drawing/2014/main" id="{C7EFACCC-0BC1-9B27-DD4B-A0802133D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845" y="4257195"/>
            <a:ext cx="1096743" cy="10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0">
            <a:extLst>
              <a:ext uri="{FF2B5EF4-FFF2-40B4-BE49-F238E27FC236}">
                <a16:creationId xmlns:a16="http://schemas.microsoft.com/office/drawing/2014/main" id="{9AC3C10D-1482-82F2-6289-0F364FCE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711" y="1031979"/>
            <a:ext cx="1014575" cy="99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2">
            <a:extLst>
              <a:ext uri="{FF2B5EF4-FFF2-40B4-BE49-F238E27FC236}">
                <a16:creationId xmlns:a16="http://schemas.microsoft.com/office/drawing/2014/main" id="{B654A34E-048A-A313-25AA-4B67585B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588" y="1031979"/>
            <a:ext cx="908172" cy="84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Logo image">
            <a:extLst>
              <a:ext uri="{FF2B5EF4-FFF2-40B4-BE49-F238E27FC236}">
                <a16:creationId xmlns:a16="http://schemas.microsoft.com/office/drawing/2014/main" id="{309775B3-01F4-5E74-C2D1-7DFE8F304D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4996F02-2686-8C8A-B0B1-5BD24E359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11" y="4345364"/>
            <a:ext cx="10477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0E1E59-9D24-9B5D-A420-5FC08EB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36" y="2839976"/>
            <a:ext cx="1225446" cy="9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69966F-4759-DC22-9B87-CEEB32AB4A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8926" y="2983636"/>
            <a:ext cx="1151630" cy="11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6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51D-6714-F984-DA4C-7090D22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Number Formatting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1B94-1FB1-234C-297E-33B78A770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Parsing / Localization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setlocale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LC_ALL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'nl-NL'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varDecimalStr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'Enter in decimal nr:'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		</a:t>
            </a:r>
            <a:r>
              <a:rPr lang="en-US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1.234,567 </a:t>
            </a:r>
            <a:endParaRPr lang="en-US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varDecimal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atof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varDecimalStr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#Formatting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Python 3.6+ f-strings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varFormat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"€ 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varDecimal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.2f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		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€ 1234.57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varFormat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"€ 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varDecimal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:.0f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		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€ 1235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varFormat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"€ 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varDecimal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:,.0f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		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€ 1,235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varFormat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   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:0&gt;2d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		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09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varFormat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:.0%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		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35%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A5623-5DB3-CEC7-D299-6AD2050D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12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51D-6714-F984-DA4C-7090D22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DateTime Expressions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1B94-1FB1-234C-297E-33B78A770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dateutil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relativedelta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relativedelta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DateTime: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varNow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     				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2023-03-15 12:34:22.231975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Date: 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varToday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today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      	       		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2023-03-15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varYear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varToday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                        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2023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varMonth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varToday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month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                      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3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varquarter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varMonth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			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1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varYesterday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varToday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  	   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14-03-2023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varPrevMonth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varToday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relativedelta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 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15-02-2023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varStartYear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 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varYear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              	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01-01-2023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varBirthDate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 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1974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                 	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02-09-1974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Duration: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varDuration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varToday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varBirthDate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days			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17717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A5623-5DB3-CEC7-D299-6AD2050D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8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51D-6714-F984-DA4C-7090D22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DateTime Formatting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1B94-1FB1-234C-297E-33B78A770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56" y="568713"/>
            <a:ext cx="7493000" cy="539085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endParaRPr lang="en-US" sz="1600" b="0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#Parse string</a:t>
            </a:r>
            <a:endParaRPr lang="en-US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varDateStr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'Enter a date'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15-03-2023</a:t>
            </a:r>
            <a:endParaRPr lang="en-US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strptime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varDateStr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"%d-%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m-%Y"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			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2023-03-15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#Format string</a:t>
            </a:r>
            <a:endParaRPr lang="en-US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%d-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%m-%Y"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15-03-2023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"%m</a:t>
            </a:r>
            <a:r>
              <a:rPr lang="nl-NL" sz="160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/%d/%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03/15/23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nl-NL" sz="160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 %b %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15 Mar 2023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"%A"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      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Wednesday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varNow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"%H:%M"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    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12:34</a:t>
            </a:r>
            <a:br>
              <a:rPr lang="nl-NL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nl-NL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A5623-5DB3-CEC7-D299-6AD2050D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12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F8711-C6FE-5E5B-EF7E-189183FF37AB}"/>
              </a:ext>
            </a:extLst>
          </p:cNvPr>
          <p:cNvSpPr txBox="1"/>
          <p:nvPr/>
        </p:nvSpPr>
        <p:spPr>
          <a:xfrm>
            <a:off x="6682135" y="675585"/>
            <a:ext cx="549220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 Time Formatting Options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%a    Weekday, short version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%A    Weekday, full version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%w    Weekday as a number 0-6, 0 is Sunday</a:t>
            </a:r>
          </a:p>
          <a:p>
            <a:pPr marL="0" indent="0">
              <a:buNone/>
            </a:pPr>
            <a:r>
              <a:rPr lang="en-US" sz="16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Day of month 01-31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%b    Month name, short version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%B    Month name, full version</a:t>
            </a:r>
          </a:p>
          <a:p>
            <a:pPr marL="0" indent="0">
              <a:buNone/>
            </a:pPr>
            <a:r>
              <a:rPr lang="en-US" sz="16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%m</a:t>
            </a: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Month as a number 01-12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%y    Year, short version, without century</a:t>
            </a:r>
          </a:p>
          <a:p>
            <a:pPr marL="0" indent="0">
              <a:buNone/>
            </a:pPr>
            <a:r>
              <a:rPr lang="en-US" sz="16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%Y</a:t>
            </a: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Year, full version    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%H    Hour 00-23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%I    Hour 00-12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%p    AM/PM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%M    Minute 00-59    41  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%S    Second 00-59    08  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%f    Microsecond 000000-999999   548513  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%z    UTC offset  +0100   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%Z    Timezone    CST 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%j    Day number of year 001-366  365 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%U    Week number of year, starts at Sunday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%W    Week number of year, starts at Monday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%G    ISO 8601 year   2018    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%u    ISO 8601 weekday (1-7)  1   </a:t>
            </a:r>
          </a:p>
          <a:p>
            <a:pPr marL="0" indent="0">
              <a:buNone/>
            </a:pPr>
            <a:r>
              <a:rPr lang="en-US" sz="16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%V    ISO 8601 weeknumber (01-53) 01</a:t>
            </a:r>
          </a:p>
          <a:p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194311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E8A7-28A2-09C7-D660-F1600639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Logical Expressions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EB5F-199B-5F8A-46BE-AEA626DBD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847637"/>
            <a:ext cx="11574184" cy="58238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varUnitPrice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120.55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varQuantity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varLineTotal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varQuantity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varUnitPrice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         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602.75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Indentation is required!</a:t>
            </a: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varLineTotal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varQuantity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varOrderLineSize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"Small"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varLineTotal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varLineTotal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 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varOrderLineSize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"Medium"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NL" sz="1600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varLineTotal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varLineTotal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varOrderLineSize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"Large"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NL" sz="1600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b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varOrderLineSize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"Extra Large"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varOrderLineSize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"Large"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Inline if (ternary conditional operator)</a:t>
            </a:r>
          </a:p>
          <a:p>
            <a:pPr marL="0" indent="0"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"Even"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% 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"Odd"</a:t>
            </a:r>
            <a:b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</a:t>
            </a:r>
            <a:r>
              <a:rPr lang="en-US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Output: "Even"</a:t>
            </a:r>
            <a:endParaRPr lang="en-US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7C0AE-45E5-1D50-F151-27ADD6B9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13</a:t>
            </a:fld>
            <a:endParaRPr lang="nl-NL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CD54AC3C-DF2F-BE3B-33FD-605B1459B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644082"/>
              </p:ext>
            </p:extLst>
          </p:nvPr>
        </p:nvGraphicFramePr>
        <p:xfrm>
          <a:off x="7359105" y="779716"/>
          <a:ext cx="4707388" cy="23096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6855">
                  <a:extLst>
                    <a:ext uri="{9D8B030D-6E8A-4147-A177-3AD203B41FA5}">
                      <a16:colId xmlns:a16="http://schemas.microsoft.com/office/drawing/2014/main" val="2888777294"/>
                    </a:ext>
                  </a:extLst>
                </a:gridCol>
                <a:gridCol w="3060533">
                  <a:extLst>
                    <a:ext uri="{9D8B030D-6E8A-4147-A177-3AD203B41FA5}">
                      <a16:colId xmlns:a16="http://schemas.microsoft.com/office/drawing/2014/main" val="2507250870"/>
                    </a:ext>
                  </a:extLst>
                </a:gridCol>
              </a:tblGrid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Operator</a:t>
                      </a:r>
                    </a:p>
                  </a:txBody>
                  <a:tcPr marL="72000" marR="7200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808189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nl-NL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==</a:t>
                      </a:r>
                      <a:endParaRPr lang="nl-NL" sz="1200" b="1" dirty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Equal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483453583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nl-NL" sz="12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, &lt;</a:t>
                      </a: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Greater</a:t>
                      </a:r>
                      <a:r>
                        <a:rPr lang="nl-NL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than</a:t>
                      </a:r>
                      <a:r>
                        <a:rPr lang="nl-NL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less</a:t>
                      </a:r>
                      <a:r>
                        <a:rPr lang="nl-NL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than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496819597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nl-NL" sz="12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&gt;= , &lt;=</a:t>
                      </a: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Greater</a:t>
                      </a:r>
                      <a:r>
                        <a:rPr lang="nl-NL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or </a:t>
                      </a:r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equal</a:t>
                      </a:r>
                      <a:r>
                        <a:rPr lang="nl-NL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less</a:t>
                      </a:r>
                      <a:r>
                        <a:rPr lang="nl-NL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or </a:t>
                      </a:r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equal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838151757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nl-NL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!=</a:t>
                      </a:r>
                      <a:endParaRPr lang="nl-NL" sz="1200" b="1" dirty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r>
                        <a:rPr lang="nl-NL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equal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43977971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nl-NL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3207264227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  <a:r>
                        <a:rPr lang="nl-NL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</a:t>
                      </a:r>
                      <a:endParaRPr lang="nl-NL" sz="1200" b="1" dirty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575820614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nl-NL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nl-NL" sz="1200" b="1" dirty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2701172978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 None</a:t>
                      </a:r>
                      <a:endParaRPr lang="nl-NL" sz="1200" b="1" dirty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 empty / null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2026190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19D1EB8-79CA-9503-9C5D-95A09B458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79" y="2465612"/>
            <a:ext cx="212277" cy="185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578E23-2DBB-D7D3-7232-40B28528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79" y="3036024"/>
            <a:ext cx="212277" cy="185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06A45-2410-6354-2B9E-B7735E99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78" y="3603604"/>
            <a:ext cx="212277" cy="185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1734B-4F4D-26BB-41D4-3A44CED1D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77" y="4167410"/>
            <a:ext cx="212277" cy="1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5A34BD-2C01-3E5F-0316-A552CFC0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List Expressions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31227-3030-8A22-7B1B-A0A18FD0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742135"/>
            <a:ext cx="11574184" cy="5390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List: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Index      0         1         2        3         4       5        6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mylist = 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"banana"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"cherry"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"kiwi"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"melon"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"mango"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(mylist))      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7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(mylist[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       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"apple"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(mylist[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       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"banana"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(mylist[-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  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"mango"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(mylist[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     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Index:2,3,4 = ["cherry", "orange", "kiwi"] 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(mylist[: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  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Index:0,1,2 = ["apple", "banana", "cherry"]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(mylist[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:])   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Index:4,5,6 = ["kiwi", "melon", "mango"]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Insert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mylist.insert(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"watermelon"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["apple", "banana", "watermelon" ...]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mylist.append</a:t>
            </a:r>
            <a:r>
              <a:rPr lang="nl-NL" sz="16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"lemon"</a:t>
            </a:r>
            <a:r>
              <a:rPr lang="nl-NL" sz="16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Remove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mylist.pop(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537BB-A414-6C3E-0F69-4E026AE4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51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6ACD-385E-D25B-45AB-1AF34687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Loops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7F3B4-A075-0B9A-8B7E-E2547530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09" y="915558"/>
            <a:ext cx="11574184" cy="53908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nl-NL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"apple"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"banana"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"cherry"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"kiwi"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"melon"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"mango"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b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for each</a:t>
            </a:r>
            <a:endParaRPr lang="nl-NL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nl-NL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for</a:t>
            </a:r>
            <a:endParaRPr lang="nl-NL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</a:p>
          <a:p>
            <a:pPr marL="0" indent="0">
              <a:buNone/>
            </a:pP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nl-NL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b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while loop</a:t>
            </a:r>
            <a:endParaRPr lang="nl-NL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nl-NL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nl-NL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nl-NL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nl-NL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nl-NL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NL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7412F-CAC2-362F-865A-EBE1FBA1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36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0508-C840-1069-1D21-2C7DFFF3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Dictionary Expressions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33072-230A-3C52-AA09-1E1D4FDAC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586368"/>
            <a:ext cx="11574184" cy="6233532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thisdict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"brand"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"Ford"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"model"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"Mustang"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1964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listOfDictionaries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=[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{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"brand"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"Ford"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"model"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"Mustang"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1964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} ,   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{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"brand"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"Mercedes"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"model"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"CL300"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1955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listOfDictionaries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"brand"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57FB2-45EC-26DD-AAE6-4EB6D61D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0813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11F81-8F0E-698A-B9A8-93FF4A220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Modular Programming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42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5355DB-B461-595C-772F-4613EC1B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Functions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AFBD7-4574-CFB3-BEFF-423172776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24467"/>
            <a:ext cx="11574184" cy="62335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Function, Type hints are optional:</a:t>
            </a:r>
            <a:b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:str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 </a:t>
            </a:r>
            <a:r>
              <a:rPr lang="nl-NL" sz="1600" b="1"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:str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nl-NL" sz="1600" b="1"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-&gt;str</a:t>
            </a:r>
            <a:r>
              <a:rPr lang="nl-NL" sz="20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"John"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lName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'Doe'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Call function: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lName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Call function with named parameters: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lName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marL="0" indent="0">
              <a:buNone/>
            </a:pP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3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5355DB-B461-595C-772F-4613EC1B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Modules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AFBD7-4574-CFB3-BEFF-423172776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Modules are .py files that contain Variables, Functions and Classes</a:t>
            </a:r>
          </a:p>
          <a:p>
            <a:r>
              <a:rPr lang="en-US"/>
              <a:t>You can import a module using the import statement:</a:t>
            </a:r>
            <a:br>
              <a:rPr lang="en-US"/>
            </a:br>
            <a:endParaRPr lang="en-US"/>
          </a:p>
          <a:p>
            <a:pPr lvl="1"/>
            <a:r>
              <a:rPr lang="nl-NL" sz="1800" b="1">
                <a:effectLst/>
                <a:latin typeface="Consolas" panose="020B0609020204030204" pitchFamily="49" charset="0"/>
              </a:rPr>
              <a:t> </a:t>
            </a:r>
            <a:r>
              <a:rPr lang="nl-NL" sz="20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nl-NL" sz="20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b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</a:br>
            <a:b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</a:b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varToday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datetime.date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nl-NL" sz="2000" b="0">
              <a:effectLst/>
              <a:latin typeface="Consolas" panose="020B0609020204030204" pitchFamily="49" charset="0"/>
            </a:endParaRPr>
          </a:p>
          <a:p>
            <a:pPr lvl="1"/>
            <a:r>
              <a:rPr lang="nl-NL" sz="2000" b="1">
                <a:effectLst/>
                <a:latin typeface="Consolas" panose="020B0609020204030204" pitchFamily="49" charset="0"/>
              </a:rPr>
              <a:t> </a:t>
            </a:r>
            <a:r>
              <a:rPr lang="nl-NL" sz="20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nl-NL" sz="20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 </a:t>
            </a:r>
            <a:r>
              <a:rPr lang="nl-NL" sz="20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dt</a:t>
            </a:r>
            <a:b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</a:br>
            <a:b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</a:b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varToday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dt.date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nl-NL" sz="2000" b="0">
              <a:effectLst/>
              <a:latin typeface="Consolas" panose="020B0609020204030204" pitchFamily="49" charset="0"/>
            </a:endParaRPr>
          </a:p>
          <a:p>
            <a:pPr lvl="1"/>
            <a:r>
              <a:rPr lang="nl-NL" sz="2000" b="1">
                <a:effectLst/>
                <a:latin typeface="Consolas" panose="020B0609020204030204" pitchFamily="49" charset="0"/>
              </a:rPr>
              <a:t> </a:t>
            </a:r>
            <a:r>
              <a:rPr lang="nl-NL" sz="20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nl-NL" sz="20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2000" b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timedelta</a:t>
            </a:r>
            <a:b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</a:br>
            <a:b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</a:b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varToday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nl-NL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nl-NL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nl-NL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88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7DC7-83D0-3B11-060E-7EE0A990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4" y="211954"/>
            <a:ext cx="11676184" cy="901739"/>
          </a:xfrm>
        </p:spPr>
        <p:txBody>
          <a:bodyPr anchor="b">
            <a:normAutofit/>
          </a:bodyPr>
          <a:lstStyle/>
          <a:p>
            <a:r>
              <a:rPr lang="en-US" sz="5400"/>
              <a:t>Bio: </a:t>
            </a:r>
            <a:r>
              <a:rPr lang="en-US" sz="4800" b="1"/>
              <a:t>Arthur Graus</a:t>
            </a:r>
            <a:endParaRPr lang="nl-NL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CD836-7E79-9EDE-6C22-ADC3878B0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463" y="1254371"/>
            <a:ext cx="10518908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Power BI + MS Fabric Trainer | Developer / ML Enthusiast</a:t>
            </a:r>
            <a:endParaRPr lang="nl-NL"/>
          </a:p>
          <a:p>
            <a:pPr marL="0" indent="0">
              <a:buNone/>
            </a:pPr>
            <a:r>
              <a:rPr lang="en-US">
                <a:hlinkClick r:id="rId2"/>
              </a:rPr>
              <a:t>https://www.arthurgraus.nl/training.html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Questions, re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info@arthurgraus.nl</a:t>
            </a:r>
            <a:endParaRPr lang="en-US"/>
          </a:p>
          <a:p>
            <a:pPr marL="0" indent="0">
              <a:buNone/>
            </a:pPr>
            <a:r>
              <a:rPr lang="nl-NL">
                <a:hlinkClick r:id="rId4"/>
              </a:rPr>
              <a:t>https://www.linkedin.com/in/arthurgraus</a:t>
            </a:r>
            <a:endParaRPr lang="nl-NL"/>
          </a:p>
        </p:txBody>
      </p:sp>
      <p:pic>
        <p:nvPicPr>
          <p:cNvPr id="7" name="Graphic 6" descr="Envelope with solid fill">
            <a:extLst>
              <a:ext uri="{FF2B5EF4-FFF2-40B4-BE49-F238E27FC236}">
                <a16:creationId xmlns:a16="http://schemas.microsoft.com/office/drawing/2014/main" id="{5D37AB39-CB45-29FE-E3EC-11D0C28EC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821" y="5697593"/>
            <a:ext cx="511047" cy="5110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C3DB02-E4CE-0357-D131-860FC4763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7091" r="82001" b="41491"/>
          <a:stretch/>
        </p:blipFill>
        <p:spPr bwMode="auto">
          <a:xfrm>
            <a:off x="458743" y="6190393"/>
            <a:ext cx="553635" cy="5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Placeholder 17" descr="A person with glasses and a blue shirt&#10;&#10;Description automatically generated">
            <a:extLst>
              <a:ext uri="{FF2B5EF4-FFF2-40B4-BE49-F238E27FC236}">
                <a16:creationId xmlns:a16="http://schemas.microsoft.com/office/drawing/2014/main" id="{5D627B29-671F-ABBB-D9F2-9906CFAC04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>
            <a:fillRect/>
          </a:stretch>
        </p:blipFill>
        <p:spPr>
          <a:xfrm>
            <a:off x="10034954" y="1254371"/>
            <a:ext cx="1957754" cy="195775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01F64-7394-9CFB-9B3A-CAC102F276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189" y="2302633"/>
            <a:ext cx="7996539" cy="3355629"/>
          </a:xfrm>
          <a:prstGeom prst="rect">
            <a:avLst/>
          </a:prstGeom>
        </p:spPr>
      </p:pic>
      <p:pic>
        <p:nvPicPr>
          <p:cNvPr id="9" name="Graphic 8" descr="Teacher with solid fill">
            <a:extLst>
              <a:ext uri="{FF2B5EF4-FFF2-40B4-BE49-F238E27FC236}">
                <a16:creationId xmlns:a16="http://schemas.microsoft.com/office/drawing/2014/main" id="{F4B6F093-3C7C-BB7D-32F5-6180B5664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377" y="1745184"/>
            <a:ext cx="639812" cy="639812"/>
          </a:xfrm>
          <a:prstGeom prst="rect">
            <a:avLst/>
          </a:prstGeom>
        </p:spPr>
      </p:pic>
      <p:pic>
        <p:nvPicPr>
          <p:cNvPr id="6" name="Graphic 5" descr="Address Book with solid fill">
            <a:extLst>
              <a:ext uri="{FF2B5EF4-FFF2-40B4-BE49-F238E27FC236}">
                <a16:creationId xmlns:a16="http://schemas.microsoft.com/office/drawing/2014/main" id="{D378FF28-2E8F-FC1C-91E2-50C445DEC0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226" y="1160200"/>
            <a:ext cx="666642" cy="6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60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C7D9-11C0-6C02-099F-2A15B645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Packages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62D05-5480-21AB-DA90-C1DE0E40F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09" y="766932"/>
            <a:ext cx="10759891" cy="5390850"/>
          </a:xfrm>
        </p:spPr>
        <p:txBody>
          <a:bodyPr/>
          <a:lstStyle/>
          <a:p>
            <a:r>
              <a:rPr lang="en-US"/>
              <a:t>A package is a collection of Sub- packages and </a:t>
            </a:r>
            <a:br>
              <a:rPr lang="en-US"/>
            </a:br>
            <a:r>
              <a:rPr lang="en-US"/>
              <a:t>Modules:</a:t>
            </a:r>
          </a:p>
          <a:p>
            <a:r>
              <a:rPr lang="en-US"/>
              <a:t>Contains an __init__.py file in the root folder</a:t>
            </a:r>
          </a:p>
          <a:p>
            <a:pPr marL="0" indent="0">
              <a:buNone/>
            </a:pPr>
            <a:br>
              <a:rPr lang="en-US"/>
            </a:br>
            <a:br>
              <a:rPr lang="en-US"/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Package .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b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2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dateutil</a:t>
            </a:r>
            <a:r>
              <a:rPr lang="nl-NL" sz="2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24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relativedelta</a:t>
            </a:r>
            <a:r>
              <a:rPr lang="nl-NL" sz="2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2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relativedelta</a:t>
            </a:r>
            <a:br>
              <a:rPr lang="nl-NL" sz="24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24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24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varPrevMonth</a:t>
            </a:r>
            <a:r>
              <a:rPr lang="en-US" sz="2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varToday</a:t>
            </a:r>
            <a:r>
              <a:rPr lang="en-US" sz="2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relativedelta</a:t>
            </a:r>
            <a:r>
              <a:rPr lang="en-US" sz="2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4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en-US" sz="2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nl-NL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91DA7-33FD-4378-4E5D-C8747510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20</a:t>
            </a:fld>
            <a:endParaRPr lang="nl-NL"/>
          </a:p>
        </p:txBody>
      </p:sp>
      <p:pic>
        <p:nvPicPr>
          <p:cNvPr id="6146" name="Picture 2" descr="python package structuur">
            <a:extLst>
              <a:ext uri="{FF2B5EF4-FFF2-40B4-BE49-F238E27FC236}">
                <a16:creationId xmlns:a16="http://schemas.microsoft.com/office/drawing/2014/main" id="{D4990BFD-A4C5-775F-1072-E176A554B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80" b="65869"/>
          <a:stretch/>
        </p:blipFill>
        <p:spPr bwMode="auto">
          <a:xfrm>
            <a:off x="8699500" y="730253"/>
            <a:ext cx="3302000" cy="198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887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0D1EB53-0B4A-4C9B-5930-BD25695C5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81" y="2792894"/>
            <a:ext cx="5335575" cy="188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FEE341-B1BF-47C1-4E4F-726A573C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Pip: Python Package Manager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A4FB1-97FE-CB2A-E12D-5E407B30C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24468"/>
            <a:ext cx="11574184" cy="63031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list packages</a:t>
            </a:r>
            <a:br>
              <a:rPr lang="nl-NL" sz="1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8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pip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install package</a:t>
            </a:r>
            <a:br>
              <a:rPr lang="en-US" sz="1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pip install openpyxl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install package with specific version</a:t>
            </a:r>
            <a:br>
              <a:rPr lang="en-US" sz="1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pip install openpyxl==</a:t>
            </a:r>
            <a:r>
              <a:rPr lang="en-US" sz="18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3.0.9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details package</a:t>
            </a:r>
            <a:br>
              <a:rPr lang="en-US" sz="1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pip show openpyxl</a:t>
            </a:r>
          </a:p>
          <a:p>
            <a:pPr marL="0" indent="0">
              <a:buNone/>
            </a:pPr>
            <a:r>
              <a:rPr lang="nl-NL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upgrade package</a:t>
            </a:r>
            <a:br>
              <a:rPr lang="nl-NL" sz="1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pip install </a:t>
            </a:r>
            <a:r>
              <a:rPr lang="nl-NL" sz="18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upgrade openpyxl</a:t>
            </a:r>
            <a:b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pip show openpyxl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install multiple packages</a:t>
            </a:r>
            <a:br>
              <a:rPr lang="en-US" sz="1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pip install openpyxl numpy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install multiple packages with requirements file</a:t>
            </a:r>
            <a:br>
              <a:rPr lang="en-US" sz="1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https://note.nkmk.me/en/python-pip-install-requirements/</a:t>
            </a:r>
            <a:endParaRPr lang="en-US" sz="18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Uninstall package</a:t>
            </a:r>
            <a:br>
              <a:rPr lang="nl-NL" sz="1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pip 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uninstall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openpyxl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Check for missing or invalid dependencies</a:t>
            </a:r>
            <a:br>
              <a:rPr lang="en-US" sz="1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pip check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AF0D5-7D53-7D34-78E1-C1AF7AEA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21</a:t>
            </a:fld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E035D-FA68-D87C-DB3A-A94F8B2D6C95}"/>
              </a:ext>
            </a:extLst>
          </p:cNvPr>
          <p:cNvSpPr txBox="1"/>
          <p:nvPr/>
        </p:nvSpPr>
        <p:spPr>
          <a:xfrm>
            <a:off x="9959009" y="2123898"/>
            <a:ext cx="250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PyPI: </a:t>
            </a:r>
            <a:r>
              <a:rPr lang="en-US">
                <a:hlinkClick r:id="rId4"/>
              </a:rPr>
              <a:t>https://pypi.org</a:t>
            </a:r>
            <a:endParaRPr lang="en-US"/>
          </a:p>
          <a:p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7EFFFC-BC9E-9758-B053-8F0945347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253" y="624468"/>
            <a:ext cx="1999240" cy="14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DF12C3-9B13-F62B-E206-7EFBF391DF95}"/>
              </a:ext>
            </a:extLst>
          </p:cNvPr>
          <p:cNvCxnSpPr>
            <a:cxnSpLocks/>
          </p:cNvCxnSpPr>
          <p:nvPr/>
        </p:nvCxnSpPr>
        <p:spPr>
          <a:xfrm>
            <a:off x="3298411" y="2911020"/>
            <a:ext cx="3558014" cy="0"/>
          </a:xfrm>
          <a:prstGeom prst="line">
            <a:avLst/>
          </a:prstGeom>
          <a:ln w="190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55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8223DF-B483-26BA-7029-4F55E0FD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>
            <a:normAutofit/>
          </a:bodyPr>
          <a:lstStyle/>
          <a:p>
            <a:r>
              <a:rPr lang="nl-NL"/>
              <a:t>Jupyter Notebook == JSON file with .ipynb extension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F63E2D-09DD-2B95-83BE-3C421E06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623888"/>
            <a:ext cx="10363200" cy="5391150"/>
          </a:xfrm>
        </p:spPr>
        <p:txBody>
          <a:bodyPr/>
          <a:lstStyle/>
          <a:p>
            <a:r>
              <a:rPr lang="en-US"/>
              <a:t>Jupyter, an evolution of IPython, is named after Galileo's notebooks on discovering Jupiter's moons and the core languages: </a:t>
            </a:r>
            <a:r>
              <a:rPr lang="en-US" b="1">
                <a:hlinkClick r:id="rId2" tooltip="Julia (programming language)"/>
              </a:rPr>
              <a:t>Ju</a:t>
            </a:r>
            <a:r>
              <a:rPr lang="en-US">
                <a:hlinkClick r:id="rId2" tooltip="Julia (programming language)"/>
              </a:rPr>
              <a:t>lia</a:t>
            </a:r>
            <a:r>
              <a:rPr lang="en-US"/>
              <a:t>, </a:t>
            </a:r>
            <a:r>
              <a:rPr lang="en-US" b="1">
                <a:hlinkClick r:id="rId3" tooltip="Python (programming language)"/>
              </a:rPr>
              <a:t>Pyt</a:t>
            </a:r>
            <a:r>
              <a:rPr lang="en-US">
                <a:hlinkClick r:id="rId3" tooltip="Python (programming language)"/>
              </a:rPr>
              <a:t>hon</a:t>
            </a:r>
            <a:r>
              <a:rPr lang="en-US"/>
              <a:t> and </a:t>
            </a:r>
            <a:r>
              <a:rPr lang="en-US" b="1">
                <a:hlinkClick r:id="rId4" tooltip="R (programming language)"/>
              </a:rPr>
              <a:t>R</a:t>
            </a:r>
            <a:endParaRPr lang="nl-NL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3C33364-0CE2-8B23-3E03-913C6D73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725" y="675268"/>
            <a:ext cx="10477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1E0F7-5D5E-14F3-3979-64BC03E4A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22" y="2001411"/>
            <a:ext cx="11792556" cy="45341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63D8BB-7BDB-6452-5132-1C9974F52D9C}"/>
              </a:ext>
            </a:extLst>
          </p:cNvPr>
          <p:cNvSpPr/>
          <p:nvPr/>
        </p:nvSpPr>
        <p:spPr>
          <a:xfrm>
            <a:off x="288621" y="2844800"/>
            <a:ext cx="11792557" cy="952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61A10D-537D-6DFF-8AA5-76B75D5DC628}"/>
              </a:ext>
            </a:extLst>
          </p:cNvPr>
          <p:cNvSpPr/>
          <p:nvPr/>
        </p:nvSpPr>
        <p:spPr>
          <a:xfrm>
            <a:off x="288620" y="3840589"/>
            <a:ext cx="11792558" cy="952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A93C52-8BCF-BD01-824C-FDC4DB4F9F46}"/>
              </a:ext>
            </a:extLst>
          </p:cNvPr>
          <p:cNvSpPr/>
          <p:nvPr/>
        </p:nvSpPr>
        <p:spPr>
          <a:xfrm>
            <a:off x="288620" y="4846681"/>
            <a:ext cx="11792558" cy="327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B02940-C8FE-CB1F-917E-FDE93FADF3FB}"/>
              </a:ext>
            </a:extLst>
          </p:cNvPr>
          <p:cNvSpPr/>
          <p:nvPr/>
        </p:nvSpPr>
        <p:spPr>
          <a:xfrm>
            <a:off x="288620" y="5227834"/>
            <a:ext cx="11792558" cy="1307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C4DA4D-7D7C-D173-72FB-77D1D59F1066}"/>
              </a:ext>
            </a:extLst>
          </p:cNvPr>
          <p:cNvSpPr/>
          <p:nvPr/>
        </p:nvSpPr>
        <p:spPr>
          <a:xfrm>
            <a:off x="288620" y="2445954"/>
            <a:ext cx="11767158" cy="327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08956-4A75-8C6D-18CC-C0105F36E4D0}"/>
              </a:ext>
            </a:extLst>
          </p:cNvPr>
          <p:cNvSpPr txBox="1"/>
          <p:nvPr/>
        </p:nvSpPr>
        <p:spPr>
          <a:xfrm rot="16200000">
            <a:off x="-1889692" y="4306082"/>
            <a:ext cx="4089588" cy="369332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Cells</a:t>
            </a:r>
            <a:endParaRPr lang="nl-NL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30BF50-55B7-FFA2-7BD0-F21C871824F9}"/>
              </a:ext>
            </a:extLst>
          </p:cNvPr>
          <p:cNvSpPr txBox="1"/>
          <p:nvPr/>
        </p:nvSpPr>
        <p:spPr>
          <a:xfrm>
            <a:off x="6538725" y="2432179"/>
            <a:ext cx="408958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Markdown</a:t>
            </a:r>
            <a:endParaRPr lang="nl-NL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9A9059-E0AA-0082-1F4B-F9FA72A64E17}"/>
              </a:ext>
            </a:extLst>
          </p:cNvPr>
          <p:cNvSpPr txBox="1"/>
          <p:nvPr/>
        </p:nvSpPr>
        <p:spPr>
          <a:xfrm>
            <a:off x="6538725" y="3120240"/>
            <a:ext cx="408958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Markdown</a:t>
            </a:r>
            <a:endParaRPr lang="nl-NL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386885-DE69-B97B-4D37-7D4B7F9F904F}"/>
              </a:ext>
            </a:extLst>
          </p:cNvPr>
          <p:cNvSpPr txBox="1"/>
          <p:nvPr/>
        </p:nvSpPr>
        <p:spPr>
          <a:xfrm>
            <a:off x="6538725" y="3993788"/>
            <a:ext cx="408958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Code</a:t>
            </a:r>
            <a:endParaRPr lang="nl-NL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5731A5-8FDF-AC09-AFAF-8BC668BC4773}"/>
              </a:ext>
            </a:extLst>
          </p:cNvPr>
          <p:cNvSpPr txBox="1"/>
          <p:nvPr/>
        </p:nvSpPr>
        <p:spPr>
          <a:xfrm>
            <a:off x="6539683" y="5555397"/>
            <a:ext cx="408958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Code</a:t>
            </a:r>
            <a:endParaRPr lang="nl-NL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2327EB-9CB5-1ACB-9BE1-96F9B273921B}"/>
              </a:ext>
            </a:extLst>
          </p:cNvPr>
          <p:cNvSpPr txBox="1"/>
          <p:nvPr/>
        </p:nvSpPr>
        <p:spPr>
          <a:xfrm>
            <a:off x="6538725" y="4804911"/>
            <a:ext cx="408958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Markdown</a:t>
            </a:r>
            <a:endParaRPr lang="nl-NL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303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8223DF-B483-26BA-7029-4F55E0FD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8325"/>
          </a:xfrm>
        </p:spPr>
        <p:txBody>
          <a:bodyPr>
            <a:normAutofit/>
          </a:bodyPr>
          <a:lstStyle/>
          <a:p>
            <a:r>
              <a:rPr lang="nl-NL"/>
              <a:t>Jupyter Notebook: Markdown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F63E2D-09DD-2B95-83BE-3C421E06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8" y="721287"/>
            <a:ext cx="10172701" cy="6119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Header 1</a:t>
            </a:r>
            <a:br>
              <a:rPr lang="nl-NL" sz="1600" b="1"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## Header 2</a:t>
            </a:r>
            <a:br>
              <a:rPr lang="nl-NL" sz="1600" b="1"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### Header 3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**bold text**</a:t>
            </a:r>
            <a:br>
              <a:rPr lang="nl-NL" sz="1600" b="1"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 i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*italic text*</a:t>
            </a:r>
            <a:br>
              <a:rPr lang="nl-NL" sz="1600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~~strikethrough text~~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&lt;!-- 2 enters == Hard Line Break --&gt;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&lt;!-- 2 spaces at the end == Soft Line Break --&gt;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451A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Item 1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..Extra line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&lt;!-- 2 spaces before == Tab --&gt;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451A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Item 2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451A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Item 1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451A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Item 2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Hyperlinks  --&gt;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Google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](</a:t>
            </a:r>
            <a:r>
              <a:rPr lang="nl-NL" sz="1600" b="0" u="sng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https://www.google.com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Images  --&gt;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Local image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](</a:t>
            </a:r>
            <a:r>
              <a:rPr lang="nl-NL" sz="1600" b="0" u="sng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../Images/Jupyter.png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Remote image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](</a:t>
            </a:r>
            <a:r>
              <a:rPr lang="nl-NL" sz="1600" b="0" u="sng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https://www.example.com/image.jpg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Code block --&gt;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import pandas as pd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df = pd.read_csv('data.csv')</a:t>
            </a: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FE677-95CA-3CCB-D75A-C7DF4ECB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248" y="594287"/>
            <a:ext cx="2837904" cy="611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12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F4DB5-C156-2161-A7A9-1BCFAAAD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4648A8-DDE9-CB7A-A8BF-5D4B7E9CD5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Wrangling with Pandas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9862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D4C8B6-0B08-089F-E5B7-056670E3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NumPy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10AE0B-269E-1853-1376-7DF2E3914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24468"/>
            <a:ext cx="10268322" cy="5390850"/>
          </a:xfrm>
        </p:spPr>
        <p:txBody>
          <a:bodyPr>
            <a:noAutofit/>
          </a:bodyPr>
          <a:lstStyle/>
          <a:p>
            <a:r>
              <a:rPr lang="en-US" sz="2400"/>
              <a:t>NumPy is a Python library used for working with arrays. It also has functions for working in the domain of linear algebra, fourier transform and matrices.</a:t>
            </a:r>
          </a:p>
          <a:p>
            <a:r>
              <a:rPr lang="en-US" sz="2400"/>
              <a:t>It  was created in 2005 by Travis Oliphant as an open source project.</a:t>
            </a:r>
          </a:p>
          <a:p>
            <a:r>
              <a:rPr lang="en-US" sz="2400"/>
              <a:t>NumPy array object is up to 50x faster than traditional Lists.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pip install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 marL="0" indent="0">
              <a:buNone/>
            </a:pPr>
            <a:r>
              <a:rPr lang="nl-NL" sz="1600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var1DArray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'2nd element: 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var1DArray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              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2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var2DArray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'3th element on 1st row: 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var2DArray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3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20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/>
          </a:p>
        </p:txBody>
      </p:sp>
      <p:pic>
        <p:nvPicPr>
          <p:cNvPr id="6" name="Picture 6" descr="add NumPy logo · Issue #428 · gilbarbara/logos · GitHub">
            <a:extLst>
              <a:ext uri="{FF2B5EF4-FFF2-40B4-BE49-F238E27FC236}">
                <a16:creationId xmlns:a16="http://schemas.microsoft.com/office/drawing/2014/main" id="{282735B7-62B4-3FDB-21A7-1B62F20C0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1" y="624467"/>
            <a:ext cx="128690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73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46BB-07C5-DD5A-34F4-2EB88C4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8712"/>
          </a:xfrm>
        </p:spPr>
        <p:txBody>
          <a:bodyPr>
            <a:normAutofit/>
          </a:bodyPr>
          <a:lstStyle/>
          <a:p>
            <a:r>
              <a:rPr lang="en-US"/>
              <a:t>NumPy Vectorized Operations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90259-A6EF-FCE0-7CCD-C1A00213B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08" y="698390"/>
            <a:ext cx="11574184" cy="5390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Non-vectorized - slow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multiplyScalar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Vectorized - very fast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multiplyScalar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   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multiplyArrays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array2</a:t>
            </a:r>
            <a:b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addArrays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array2</a:t>
            </a:r>
            <a:b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subArrays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array2</a:t>
            </a:r>
            <a:b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Error: most functions only work for scalar values</a:t>
            </a:r>
            <a:b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divideArrays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array2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Correct: np.round supports Vectorized Operations</a:t>
            </a: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divideArrays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array2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  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60EA1-266F-BC6B-627F-C98C686E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26</a:t>
            </a:fld>
            <a:endParaRPr lang="nl-NL"/>
          </a:p>
        </p:txBody>
      </p:sp>
      <p:pic>
        <p:nvPicPr>
          <p:cNvPr id="17410" name="Picture 2" descr="nothing">
            <a:extLst>
              <a:ext uri="{FF2B5EF4-FFF2-40B4-BE49-F238E27FC236}">
                <a16:creationId xmlns:a16="http://schemas.microsoft.com/office/drawing/2014/main" id="{0472385D-F82D-1278-E39F-07B562C73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9"/>
          <a:stretch/>
        </p:blipFill>
        <p:spPr bwMode="auto">
          <a:xfrm>
            <a:off x="9099777" y="657411"/>
            <a:ext cx="2983074" cy="242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88E85-3E9F-D287-D0EC-3E12602080EF}"/>
              </a:ext>
            </a:extLst>
          </p:cNvPr>
          <p:cNvSpPr txBox="1"/>
          <p:nvPr/>
        </p:nvSpPr>
        <p:spPr>
          <a:xfrm>
            <a:off x="7223615" y="3607905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E268C-F597-7069-9BE8-F9D37F45B667}"/>
              </a:ext>
            </a:extLst>
          </p:cNvPr>
          <p:cNvSpPr txBox="1"/>
          <p:nvPr/>
        </p:nvSpPr>
        <p:spPr>
          <a:xfrm>
            <a:off x="7223615" y="4129308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CEADC-F7BF-A36B-F5C1-4E85A12A43DE}"/>
              </a:ext>
            </a:extLst>
          </p:cNvPr>
          <p:cNvSpPr txBox="1"/>
          <p:nvPr/>
        </p:nvSpPr>
        <p:spPr>
          <a:xfrm>
            <a:off x="7223615" y="4650711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7609DD-13F4-D8E0-E43B-15B4E2C6AEC2}"/>
              </a:ext>
            </a:extLst>
          </p:cNvPr>
          <p:cNvSpPr txBox="1"/>
          <p:nvPr/>
        </p:nvSpPr>
        <p:spPr>
          <a:xfrm>
            <a:off x="7223615" y="5172114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D0B8A-EA85-3D45-A20A-6E42D68302DF}"/>
              </a:ext>
            </a:extLst>
          </p:cNvPr>
          <p:cNvSpPr txBox="1"/>
          <p:nvPr/>
        </p:nvSpPr>
        <p:spPr>
          <a:xfrm>
            <a:off x="7223615" y="5731897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60CD7-2FE1-DF67-D592-495D0B2C01DC}"/>
              </a:ext>
            </a:extLst>
          </p:cNvPr>
          <p:cNvSpPr txBox="1"/>
          <p:nvPr/>
        </p:nvSpPr>
        <p:spPr>
          <a:xfrm>
            <a:off x="8012119" y="3607905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12C59B-6C6F-B99D-04C7-8E25AEA1D14F}"/>
              </a:ext>
            </a:extLst>
          </p:cNvPr>
          <p:cNvSpPr txBox="1"/>
          <p:nvPr/>
        </p:nvSpPr>
        <p:spPr>
          <a:xfrm>
            <a:off x="8012119" y="4129308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62CF6-D19F-1EE4-3EB2-0D25F3F94E61}"/>
              </a:ext>
            </a:extLst>
          </p:cNvPr>
          <p:cNvSpPr txBox="1"/>
          <p:nvPr/>
        </p:nvSpPr>
        <p:spPr>
          <a:xfrm>
            <a:off x="8012119" y="4650711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6111A0-B749-C853-E436-0E23113BFB81}"/>
              </a:ext>
            </a:extLst>
          </p:cNvPr>
          <p:cNvSpPr txBox="1"/>
          <p:nvPr/>
        </p:nvSpPr>
        <p:spPr>
          <a:xfrm>
            <a:off x="8012119" y="5172114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64ABC-14ED-7ADA-3255-696102295800}"/>
              </a:ext>
            </a:extLst>
          </p:cNvPr>
          <p:cNvSpPr txBox="1"/>
          <p:nvPr/>
        </p:nvSpPr>
        <p:spPr>
          <a:xfrm>
            <a:off x="8012119" y="5731897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CFE31B-9E87-40D0-4774-43F43AFBB75A}"/>
              </a:ext>
            </a:extLst>
          </p:cNvPr>
          <p:cNvSpPr txBox="1"/>
          <p:nvPr/>
        </p:nvSpPr>
        <p:spPr>
          <a:xfrm>
            <a:off x="7416928" y="6246774"/>
            <a:ext cx="136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 operations</a:t>
            </a:r>
            <a:endParaRPr lang="nl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2652C-28C7-8FBF-221C-ACB98F8138EA}"/>
              </a:ext>
            </a:extLst>
          </p:cNvPr>
          <p:cNvSpPr txBox="1"/>
          <p:nvPr/>
        </p:nvSpPr>
        <p:spPr>
          <a:xfrm>
            <a:off x="9975200" y="3601921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FD675-5CC2-537D-49AF-B737022F04FC}"/>
              </a:ext>
            </a:extLst>
          </p:cNvPr>
          <p:cNvSpPr txBox="1"/>
          <p:nvPr/>
        </p:nvSpPr>
        <p:spPr>
          <a:xfrm>
            <a:off x="9975200" y="4123324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BEA615-DD85-1817-83CC-CAC8ADB2DF04}"/>
              </a:ext>
            </a:extLst>
          </p:cNvPr>
          <p:cNvSpPr txBox="1"/>
          <p:nvPr/>
        </p:nvSpPr>
        <p:spPr>
          <a:xfrm>
            <a:off x="9975200" y="4644727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12756-17B5-C60A-4B3B-0850B5FEDE35}"/>
              </a:ext>
            </a:extLst>
          </p:cNvPr>
          <p:cNvSpPr txBox="1"/>
          <p:nvPr/>
        </p:nvSpPr>
        <p:spPr>
          <a:xfrm>
            <a:off x="9975200" y="5166130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0C0AF-F1E7-E285-8BC1-D280CDEFD55E}"/>
              </a:ext>
            </a:extLst>
          </p:cNvPr>
          <p:cNvSpPr txBox="1"/>
          <p:nvPr/>
        </p:nvSpPr>
        <p:spPr>
          <a:xfrm>
            <a:off x="9975200" y="5725913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D52D49-657B-4127-A08B-0FA82DD7C068}"/>
              </a:ext>
            </a:extLst>
          </p:cNvPr>
          <p:cNvSpPr txBox="1"/>
          <p:nvPr/>
        </p:nvSpPr>
        <p:spPr>
          <a:xfrm>
            <a:off x="10714009" y="3601921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2D0F8B-E2EC-0C60-31EE-F1BB0F146A55}"/>
              </a:ext>
            </a:extLst>
          </p:cNvPr>
          <p:cNvSpPr txBox="1"/>
          <p:nvPr/>
        </p:nvSpPr>
        <p:spPr>
          <a:xfrm>
            <a:off x="10714009" y="4123324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C03DC-67C5-3AFC-DE1B-547FC5D4688F}"/>
              </a:ext>
            </a:extLst>
          </p:cNvPr>
          <p:cNvSpPr txBox="1"/>
          <p:nvPr/>
        </p:nvSpPr>
        <p:spPr>
          <a:xfrm>
            <a:off x="10714009" y="4644727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6E5F42-4CA7-9CF3-C567-19A1D80288EF}"/>
              </a:ext>
            </a:extLst>
          </p:cNvPr>
          <p:cNvSpPr txBox="1"/>
          <p:nvPr/>
        </p:nvSpPr>
        <p:spPr>
          <a:xfrm>
            <a:off x="10714009" y="5166130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CFAC31-7321-6A22-7DBE-2D2B79FEA0DA}"/>
              </a:ext>
            </a:extLst>
          </p:cNvPr>
          <p:cNvSpPr txBox="1"/>
          <p:nvPr/>
        </p:nvSpPr>
        <p:spPr>
          <a:xfrm>
            <a:off x="10714009" y="5725913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1E5D7E-88B4-74B9-5B72-B9ECCE75CA1A}"/>
              </a:ext>
            </a:extLst>
          </p:cNvPr>
          <p:cNvSpPr txBox="1"/>
          <p:nvPr/>
        </p:nvSpPr>
        <p:spPr>
          <a:xfrm>
            <a:off x="10350839" y="6196622"/>
            <a:ext cx="127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operation</a:t>
            </a:r>
            <a:endParaRPr lang="nl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80812-0A98-8793-27C0-8856E55DE2AB}"/>
              </a:ext>
            </a:extLst>
          </p:cNvPr>
          <p:cNvSpPr txBox="1"/>
          <p:nvPr/>
        </p:nvSpPr>
        <p:spPr>
          <a:xfrm>
            <a:off x="7625311" y="3607905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0A0A77-B023-F36D-10D7-D67C5797DF03}"/>
              </a:ext>
            </a:extLst>
          </p:cNvPr>
          <p:cNvSpPr txBox="1"/>
          <p:nvPr/>
        </p:nvSpPr>
        <p:spPr>
          <a:xfrm>
            <a:off x="7625311" y="4142870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66558F-A920-B3E3-41B7-1951699C5968}"/>
              </a:ext>
            </a:extLst>
          </p:cNvPr>
          <p:cNvSpPr txBox="1"/>
          <p:nvPr/>
        </p:nvSpPr>
        <p:spPr>
          <a:xfrm>
            <a:off x="7625311" y="4677835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039FBF-4077-0F79-752E-2BE8C38C5B96}"/>
              </a:ext>
            </a:extLst>
          </p:cNvPr>
          <p:cNvSpPr txBox="1"/>
          <p:nvPr/>
        </p:nvSpPr>
        <p:spPr>
          <a:xfrm>
            <a:off x="7625311" y="5212800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E67285-FC43-4A02-0599-2152D89CFF48}"/>
              </a:ext>
            </a:extLst>
          </p:cNvPr>
          <p:cNvSpPr txBox="1"/>
          <p:nvPr/>
        </p:nvSpPr>
        <p:spPr>
          <a:xfrm>
            <a:off x="7625311" y="5747764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11B19C-8A84-47D7-7FE5-E8BFF6601697}"/>
              </a:ext>
            </a:extLst>
          </p:cNvPr>
          <p:cNvSpPr txBox="1"/>
          <p:nvPr/>
        </p:nvSpPr>
        <p:spPr>
          <a:xfrm>
            <a:off x="10350839" y="4643025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C3D18F-5D90-C0CF-7B02-0FDE330A5823}"/>
              </a:ext>
            </a:extLst>
          </p:cNvPr>
          <p:cNvSpPr txBox="1"/>
          <p:nvPr/>
        </p:nvSpPr>
        <p:spPr>
          <a:xfrm>
            <a:off x="11118454" y="4643025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3A6426-DCFC-0A23-663C-DC8B5660C3FD}"/>
              </a:ext>
            </a:extLst>
          </p:cNvPr>
          <p:cNvSpPr txBox="1"/>
          <p:nvPr/>
        </p:nvSpPr>
        <p:spPr>
          <a:xfrm>
            <a:off x="11462326" y="3601921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CBA7F9-81B1-70A1-D1E0-67280E203240}"/>
              </a:ext>
            </a:extLst>
          </p:cNvPr>
          <p:cNvSpPr txBox="1"/>
          <p:nvPr/>
        </p:nvSpPr>
        <p:spPr>
          <a:xfrm>
            <a:off x="11462326" y="4123324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FACEFE-DBB1-F023-09C8-E346A359F914}"/>
              </a:ext>
            </a:extLst>
          </p:cNvPr>
          <p:cNvSpPr txBox="1"/>
          <p:nvPr/>
        </p:nvSpPr>
        <p:spPr>
          <a:xfrm>
            <a:off x="11462326" y="4644727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F0EA88-130D-D4BC-B9CC-0FB853C6EF92}"/>
              </a:ext>
            </a:extLst>
          </p:cNvPr>
          <p:cNvSpPr txBox="1"/>
          <p:nvPr/>
        </p:nvSpPr>
        <p:spPr>
          <a:xfrm>
            <a:off x="11462326" y="5166130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F64FD4-CCC2-132B-84FE-A7467C9770C0}"/>
              </a:ext>
            </a:extLst>
          </p:cNvPr>
          <p:cNvSpPr txBox="1"/>
          <p:nvPr/>
        </p:nvSpPr>
        <p:spPr>
          <a:xfrm>
            <a:off x="11462326" y="5725913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D7E34B-BF93-5385-D0D7-D242A65A599A}"/>
              </a:ext>
            </a:extLst>
          </p:cNvPr>
          <p:cNvSpPr txBox="1"/>
          <p:nvPr/>
        </p:nvSpPr>
        <p:spPr>
          <a:xfrm>
            <a:off x="8777253" y="3623384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79D370-B3DE-C338-5DB1-80969583CAB4}"/>
              </a:ext>
            </a:extLst>
          </p:cNvPr>
          <p:cNvSpPr txBox="1"/>
          <p:nvPr/>
        </p:nvSpPr>
        <p:spPr>
          <a:xfrm>
            <a:off x="8777253" y="4144787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EE994B-1DBE-7D6D-7DEE-6086FEB05A29}"/>
              </a:ext>
            </a:extLst>
          </p:cNvPr>
          <p:cNvSpPr txBox="1"/>
          <p:nvPr/>
        </p:nvSpPr>
        <p:spPr>
          <a:xfrm>
            <a:off x="8777253" y="4666190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4FD429-E72A-1C03-9C63-A6754941F90C}"/>
              </a:ext>
            </a:extLst>
          </p:cNvPr>
          <p:cNvSpPr txBox="1"/>
          <p:nvPr/>
        </p:nvSpPr>
        <p:spPr>
          <a:xfrm>
            <a:off x="8777253" y="5187593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BBC801-E74C-1027-EC95-69A4C5281349}"/>
              </a:ext>
            </a:extLst>
          </p:cNvPr>
          <p:cNvSpPr txBox="1"/>
          <p:nvPr/>
        </p:nvSpPr>
        <p:spPr>
          <a:xfrm>
            <a:off x="8777253" y="5747376"/>
            <a:ext cx="32252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E628D7-4AC0-4736-E4FC-EBC6DF717522}"/>
              </a:ext>
            </a:extLst>
          </p:cNvPr>
          <p:cNvSpPr txBox="1"/>
          <p:nvPr/>
        </p:nvSpPr>
        <p:spPr>
          <a:xfrm>
            <a:off x="8404047" y="3607905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21123D-97EA-B868-84D1-D7E3E4A6A218}"/>
              </a:ext>
            </a:extLst>
          </p:cNvPr>
          <p:cNvSpPr txBox="1"/>
          <p:nvPr/>
        </p:nvSpPr>
        <p:spPr>
          <a:xfrm>
            <a:off x="8404047" y="4142870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6625EA-3342-0F51-5E4A-87732BBE0488}"/>
              </a:ext>
            </a:extLst>
          </p:cNvPr>
          <p:cNvSpPr txBox="1"/>
          <p:nvPr/>
        </p:nvSpPr>
        <p:spPr>
          <a:xfrm>
            <a:off x="8404047" y="4677835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F944F8-34D7-F888-3F45-8E715C7AAC91}"/>
              </a:ext>
            </a:extLst>
          </p:cNvPr>
          <p:cNvSpPr txBox="1"/>
          <p:nvPr/>
        </p:nvSpPr>
        <p:spPr>
          <a:xfrm>
            <a:off x="8404047" y="5212800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ABBF1F-9D4B-C4DE-C686-57901CE2FEAA}"/>
              </a:ext>
            </a:extLst>
          </p:cNvPr>
          <p:cNvSpPr txBox="1"/>
          <p:nvPr/>
        </p:nvSpPr>
        <p:spPr>
          <a:xfrm>
            <a:off x="8404047" y="5747764"/>
            <a:ext cx="32252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nl-NL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7" name="Picture 2" descr="nothing">
            <a:extLst>
              <a:ext uri="{FF2B5EF4-FFF2-40B4-BE49-F238E27FC236}">
                <a16:creationId xmlns:a16="http://schemas.microsoft.com/office/drawing/2014/main" id="{20815F04-31FA-D37E-0764-E793FFAF7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85"/>
          <a:stretch/>
        </p:blipFill>
        <p:spPr bwMode="auto">
          <a:xfrm>
            <a:off x="6436462" y="698390"/>
            <a:ext cx="2419316" cy="242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836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7D36DE-F59D-2CE5-D95A-5B7224CC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72" y="2836400"/>
            <a:ext cx="7108701" cy="38297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369261-FFCD-335B-83E1-8F85687D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>
            <a:normAutofit/>
          </a:bodyPr>
          <a:lstStyle/>
          <a:p>
            <a:r>
              <a:rPr lang="en-US"/>
              <a:t>Pandas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732F65-CB4B-840C-7C94-7E00520D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623888"/>
            <a:ext cx="9983718" cy="5391150"/>
          </a:xfrm>
        </p:spPr>
        <p:txBody>
          <a:bodyPr>
            <a:normAutofit/>
          </a:bodyPr>
          <a:lstStyle/>
          <a:p>
            <a:r>
              <a:rPr lang="en-US" b="1"/>
              <a:t>Pandas</a:t>
            </a:r>
            <a:r>
              <a:rPr lang="en-US"/>
              <a:t> is a Python library built on top of </a:t>
            </a:r>
            <a:r>
              <a:rPr lang="en-US" b="1"/>
              <a:t>NumPy</a:t>
            </a:r>
            <a:r>
              <a:rPr lang="en-US"/>
              <a:t> for data manipulation and analysis, providing data structures (</a:t>
            </a:r>
            <a:r>
              <a:rPr lang="en-US" b="1"/>
              <a:t>DataFrame</a:t>
            </a:r>
            <a:r>
              <a:rPr lang="en-US"/>
              <a:t> + </a:t>
            </a:r>
            <a:r>
              <a:rPr lang="en-US" b="1"/>
              <a:t>Series</a:t>
            </a:r>
            <a:r>
              <a:rPr lang="en-US"/>
              <a:t>) and tools to </a:t>
            </a:r>
            <a:r>
              <a:rPr lang="en-US" b="1"/>
              <a:t>clean</a:t>
            </a:r>
            <a:r>
              <a:rPr lang="en-US"/>
              <a:t>, </a:t>
            </a:r>
            <a:r>
              <a:rPr lang="en-US" b="1"/>
              <a:t>transform</a:t>
            </a:r>
            <a:r>
              <a:rPr lang="en-US"/>
              <a:t>, and </a:t>
            </a:r>
            <a:r>
              <a:rPr lang="en-US" b="1"/>
              <a:t>aggregate</a:t>
            </a:r>
            <a:r>
              <a:rPr lang="en-US"/>
              <a:t> </a:t>
            </a:r>
            <a:r>
              <a:rPr lang="en-US" b="1"/>
              <a:t>structured</a:t>
            </a:r>
            <a:r>
              <a:rPr lang="en-US"/>
              <a:t> data.</a:t>
            </a:r>
          </a:p>
          <a:p>
            <a:r>
              <a:rPr lang="nl-NL" b="1"/>
              <a:t>Series: </a:t>
            </a:r>
            <a:r>
              <a:rPr lang="nl-NL"/>
              <a:t>1 dimensional NumPy array == Dataframe Column</a:t>
            </a:r>
          </a:p>
          <a:p>
            <a:r>
              <a:rPr lang="nl-NL" b="1"/>
              <a:t>Pandas Dataframe</a:t>
            </a:r>
            <a:r>
              <a:rPr lang="nl-NL"/>
              <a:t>:</a:t>
            </a:r>
          </a:p>
        </p:txBody>
      </p:sp>
      <p:pic>
        <p:nvPicPr>
          <p:cNvPr id="10" name="Picture 9" descr="pandas - Python Data Analysis Library">
            <a:extLst>
              <a:ext uri="{FF2B5EF4-FFF2-40B4-BE49-F238E27FC236}">
                <a16:creationId xmlns:a16="http://schemas.microsoft.com/office/drawing/2014/main" id="{A221826E-66E0-058E-22C3-9AA9FFD9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309" y="695533"/>
            <a:ext cx="1585494" cy="11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dd NumPy logo · Issue #428 · gilbarbara/logos · GitHub">
            <a:extLst>
              <a:ext uri="{FF2B5EF4-FFF2-40B4-BE49-F238E27FC236}">
                <a16:creationId xmlns:a16="http://schemas.microsoft.com/office/drawing/2014/main" id="{23196959-1258-0546-B05A-EFA848332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237" y="1817849"/>
            <a:ext cx="1167638" cy="116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02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A0A3-5458-8A12-CCC8-9A6745A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DataFrame Basics 1/2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9420-CFFE-A4BB-E510-B6CA4C46C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624467"/>
            <a:ext cx="11591313" cy="61540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pip install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 marL="0" indent="0">
              <a:buNone/>
            </a:pPr>
            <a:r>
              <a:rPr lang="en-US" sz="1600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br>
              <a:rPr lang="en-US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Series == Array of elements/items</a:t>
            </a:r>
            <a:b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1001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1002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1003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1004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1005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Dataframe == Dictionary + Series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{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     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'CustomerID'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  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   [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...],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'ShipDate'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    [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...],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'CustomerName'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'John'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'Mike'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'Jane'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'Tom'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'Angela'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'ProductID'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   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606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'Qty'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         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       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2.15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2.59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4.08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3.54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Convert the Date columns to datetime data type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'datetime64'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'ShipDate'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'datetime64'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</a:t>
            </a: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E7F58-4A11-749F-9A38-2701342FB3FF}"/>
              </a:ext>
            </a:extLst>
          </p:cNvPr>
          <p:cNvSpPr txBox="1"/>
          <p:nvPr/>
        </p:nvSpPr>
        <p:spPr>
          <a:xfrm>
            <a:off x="7971997" y="2802367"/>
            <a:ext cx="4220003" cy="403187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Pandas Data Types (astype):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Numeric Types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int64 - Integers</a:t>
            </a:r>
            <a:b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float64 - Floating points</a:t>
            </a:r>
            <a:b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Boolean Type</a:t>
            </a:r>
            <a:b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bool - True/False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Date Time Types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datetime64 - Date and time values</a:t>
            </a:r>
            <a:b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timedelta – Diff. between two 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Categorical Types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category - Finite list of text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Object Type</a:t>
            </a:r>
            <a:b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object - Text or mixed values</a:t>
            </a: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B8DC04-3B08-4933-14A4-C1DEC32B7AEA}"/>
              </a:ext>
            </a:extLst>
          </p:cNvPr>
          <p:cNvCxnSpPr>
            <a:cxnSpLocks/>
          </p:cNvCxnSpPr>
          <p:nvPr/>
        </p:nvCxnSpPr>
        <p:spPr>
          <a:xfrm>
            <a:off x="6956468" y="5892755"/>
            <a:ext cx="915323" cy="0"/>
          </a:xfrm>
          <a:prstGeom prst="line">
            <a:avLst/>
          </a:prstGeom>
          <a:ln w="190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97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A0A3-5458-8A12-CCC8-9A6745A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DataFrame Basics 2/2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9420-CFFE-A4BB-E510-B6CA4C46C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8" y="594650"/>
            <a:ext cx="11699691" cy="61540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Column == Series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seriesQty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'Qty'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seriesPrice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Use Vectorized Operations </a:t>
            </a:r>
            <a: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 create Calculated Columns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seriesLineTotal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'Qty'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'LineTotal'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'Qty'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NumPy functions:</a:t>
            </a:r>
            <a:b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'LineTotal'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nl-NL" sz="1600" b="1" strike="sngStrike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nl-NL" sz="1600" b="1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 strike="sngStrike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 strike="sngStrike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 strike="sngStrike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'Qty'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NL" sz="1600" b="0" strike="sngStrike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 strike="sngStrike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 strike="sngStrike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#only scalar values!</a:t>
            </a:r>
            <a:b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'LineTotal'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'Qty'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DateTime accessor:</a:t>
            </a:r>
            <a:b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'Year'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600" b="0" strike="sngStrike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b="0" strike="sngStrike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en-US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].year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series has no year property!</a:t>
            </a:r>
            <a:br>
              <a:rPr lang="nl-NL" sz="1600" b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'Year'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     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'LeadTime'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  = (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'ShipDate'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).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endParaRPr lang="nl-NL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String accessor:</a:t>
            </a:r>
            <a:b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'Lower'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    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'CustomerName'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'FirstUpper'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'CustomerName'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1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upper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C16D-2498-46FD-3236-F621B3F9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29</a:t>
            </a:fld>
            <a:endParaRPr lang="nl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08A97F-F503-5262-6D2A-73EE6A42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21" y="4895238"/>
            <a:ext cx="10905071" cy="18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4B38B-187C-42C6-8707-4CBB87D0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1C6560-82DD-42A7-9AD2-3AF7596DA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24467"/>
            <a:ext cx="11574184" cy="6335133"/>
          </a:xfrm>
        </p:spPr>
        <p:txBody>
          <a:bodyPr numCol="2">
            <a:noAutofit/>
          </a:bodyPr>
          <a:lstStyle/>
          <a:p>
            <a:pPr marL="0" indent="0">
              <a:buNone/>
              <a:tabLst>
                <a:tab pos="11034713" algn="r"/>
              </a:tabLst>
            </a:pPr>
            <a:r>
              <a:rPr lang="nl-NL" sz="1600" b="1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endParaRPr lang="nl-NL" sz="1600" b="1"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Use cases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Modules overview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Installation</a:t>
            </a:r>
            <a:endParaRPr lang="nl-NL" sz="1600"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  <a:tabLst>
                <a:tab pos="11034713" algn="r"/>
              </a:tabLst>
            </a:pPr>
            <a:r>
              <a:rPr lang="nl-NL" sz="1600" b="1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Syntax + Expressions</a:t>
            </a:r>
            <a:endParaRPr lang="nl-NL" sz="1600" b="1"/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Syntax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String Expressions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Number Expressions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DateTime Expressions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Logical Expressions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Expressions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Loops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Dictionary Expressions</a:t>
            </a:r>
            <a:br>
              <a:rPr lang="nl-NL" sz="1600"/>
            </a:br>
            <a:endParaRPr lang="nl-NL" sz="1600"/>
          </a:p>
          <a:p>
            <a:pPr marL="0" indent="0">
              <a:buNone/>
              <a:tabLst>
                <a:tab pos="11034713" algn="r"/>
              </a:tabLst>
            </a:pPr>
            <a:r>
              <a:rPr lang="nl-NL" sz="1600" b="1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Modular programming</a:t>
            </a:r>
            <a:r>
              <a:rPr lang="nl-NL" sz="1600" b="1" dirty="0"/>
              <a:t>	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Functions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Pip package manager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Modules, Packages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Jupyter Notebooks + Markdown</a:t>
            </a:r>
          </a:p>
          <a:p>
            <a:pPr marL="0" indent="0">
              <a:buNone/>
              <a:tabLst>
                <a:tab pos="11034713" algn="r"/>
              </a:tabLst>
            </a:pPr>
            <a:endParaRPr lang="nl-NL" sz="1600" b="1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  <a:tabLst>
                <a:tab pos="11034713" algn="r"/>
              </a:tabLst>
            </a:pPr>
            <a:endParaRPr lang="nl-NL" sz="1600" b="1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  <a:tabLst>
                <a:tab pos="11034713" algn="r"/>
              </a:tabLst>
            </a:pPr>
            <a:endParaRPr lang="nl-NL" sz="1600" b="1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  <a:tabLst>
                <a:tab pos="11034713" algn="r"/>
              </a:tabLst>
            </a:pPr>
            <a:r>
              <a:rPr lang="nl-NL" sz="1600" b="1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Wranging with Pandas</a:t>
            </a:r>
            <a:r>
              <a:rPr lang="nl-NL" sz="1600" b="1" dirty="0"/>
              <a:t>	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Pandas Data Frames / NumPy Arrays / Vectorized Operations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Import files: CSV,</a:t>
            </a:r>
            <a:r>
              <a:rPr lang="nl-NL" sz="1600"/>
              <a:t> Excel +  </a:t>
            </a:r>
            <a:r>
              <a:rPr lang="nl-NL" sz="1600"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Parquet 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Transforming Data: Filter, Group By, Select, Join</a:t>
            </a:r>
            <a:endParaRPr lang="nl-NL" sz="1600"/>
          </a:p>
          <a:p>
            <a:pPr marL="0" indent="0">
              <a:buNone/>
              <a:tabLst>
                <a:tab pos="11034713" algn="r"/>
              </a:tabLst>
            </a:pPr>
            <a:br>
              <a:rPr lang="en-US" sz="1600" b="1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600" b="1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Lakehouse / Apache Spark</a:t>
            </a:r>
            <a:endParaRPr lang="nl-NL" sz="1600" b="1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Warehouse, Data Lake</a:t>
            </a:r>
            <a:r>
              <a:rPr lang="nl-NL" sz="1600"/>
              <a:t>, </a:t>
            </a:r>
            <a:r>
              <a:rPr lang="nl-NL" sz="1600"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Lakehouse </a:t>
            </a:r>
            <a:r>
              <a:rPr lang="nl-NL" sz="1600"/>
              <a:t>/ </a:t>
            </a:r>
            <a:r>
              <a:rPr lang="nl-NL" sz="1600"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Fabric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Spark overview: architecture , RDD, Dataframe 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Import files:  Parquet files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Transforming Data: Filter, Group By, Select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Import from SQL Server</a:t>
            </a:r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Save to Lakehouse: Files + Tables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Delta Lake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/>
              <a:t>CRUD operations</a:t>
            </a:r>
            <a:br>
              <a:rPr lang="nl-NL" sz="1600"/>
            </a:br>
            <a:endParaRPr lang="nl-NL" sz="1600"/>
          </a:p>
          <a:p>
            <a:pPr marL="134937" lvl="1" indent="0">
              <a:buNone/>
              <a:tabLst>
                <a:tab pos="11034713" algn="r"/>
              </a:tabLst>
            </a:pPr>
            <a:r>
              <a:rPr lang="nl-NL" sz="1600" b="1"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Bonus: Calling REST API's</a:t>
            </a:r>
            <a:endParaRPr lang="nl-NL" sz="1600" b="1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REST API's + HTTP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Request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r>
              <a:rPr lang="nl-NL" sz="1600"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Response</a:t>
            </a:r>
            <a:endParaRPr lang="nl-NL" sz="1600"/>
          </a:p>
          <a:p>
            <a:pPr marL="361950" lvl="1" indent="-227013">
              <a:tabLst>
                <a:tab pos="11034713" algn="r"/>
              </a:tabLst>
            </a:pPr>
            <a:endParaRPr lang="nl-NL" sz="1600"/>
          </a:p>
          <a:p>
            <a:pPr>
              <a:tabLst>
                <a:tab pos="11034713" algn="r"/>
              </a:tabLst>
            </a:pPr>
            <a:endParaRPr lang="nl-NL" sz="1600" dirty="0"/>
          </a:p>
          <a:p>
            <a:pPr>
              <a:tabLst>
                <a:tab pos="11034713" algn="r"/>
              </a:tabLst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3523114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004EEFF-B9DC-4430-FDC1-93DD2DC5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6" y="5030573"/>
            <a:ext cx="5696053" cy="1747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DA0A3-5458-8A12-CCC8-9A6745A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Import local CSV Files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9420-CFFE-A4BB-E510-B6CA4C46C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14529"/>
            <a:ext cx="11574184" cy="539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pandas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pd</a:t>
            </a:r>
          </a:p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os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 = os.getcwd()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load csv file into DataFrame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 =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\..\..\Data\Orders.csv'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';'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Convert Text to DateTime, Numeric</a:t>
            </a: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  =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pd.to_datetime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'%m/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/%Y'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dfOrders[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      = 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pd.to_numeric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dfOrders[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].str.replace(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Calculated Columns</a:t>
            </a: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'LineTotal'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  = 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'Quantity'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* 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dfOrders.info()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(dfOrders.head(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C16D-2498-46FD-3236-F621B3F9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30</a:t>
            </a:fld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862B8-5F18-981F-1F49-ECFCB05D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357" y="793773"/>
            <a:ext cx="6000091" cy="14909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7AA9E4-583C-D5D8-6210-66F7EF9D6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378" y="4573241"/>
            <a:ext cx="4283766" cy="202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7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43AF0-3B5E-37E5-9BE8-5038C9A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31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9F9AA-B173-5CD5-51A9-C5EF89C5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Azure Data Lake Storage Gen2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AC54D-883D-37DD-9901-8EA9A0F98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7" t="30668" r="17607" b="269"/>
          <a:stretch/>
        </p:blipFill>
        <p:spPr>
          <a:xfrm>
            <a:off x="2091559" y="2617075"/>
            <a:ext cx="7830207" cy="4045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06093-7235-C7EE-6AE3-EE7034CB7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9000"/>
          </a:blip>
          <a:srcRect t="257" b="68587"/>
          <a:stretch/>
        </p:blipFill>
        <p:spPr>
          <a:xfrm>
            <a:off x="116159" y="634253"/>
            <a:ext cx="11859234" cy="1825168"/>
          </a:xfrm>
          <a:prstGeom prst="rect">
            <a:avLst/>
          </a:prstGeom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BF2BDE69-95AC-0052-21EB-08C9F529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11" y="864704"/>
            <a:ext cx="1223666" cy="63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700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ow to write to Azure Storage Gen2 via Rest API | by Viktor ...">
            <a:extLst>
              <a:ext uri="{FF2B5EF4-FFF2-40B4-BE49-F238E27FC236}">
                <a16:creationId xmlns:a16="http://schemas.microsoft.com/office/drawing/2014/main" id="{74BCA26E-A87A-74EF-99AD-45C2D0D47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774" y="437743"/>
            <a:ext cx="2521226" cy="145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DA0A3-5458-8A12-CCC8-9A6745A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Import CSV File from ADLS Gen 2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9420-CFFE-A4BB-E510-B6CA4C46C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24467"/>
            <a:ext cx="11574184" cy="6047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pip install adlfs</a:t>
            </a:r>
          </a:p>
          <a:p>
            <a:pPr marL="0" indent="0">
              <a:buNone/>
            </a:pPr>
            <a:endParaRPr lang="nl-NL" sz="1600" b="0">
              <a:solidFill>
                <a:srgbClr val="AF00D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storage_options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={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'account_name'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'xtremedlsg2'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b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'account_key'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'z+FNV9o8V1sKdIZJdwouEVtpVdTgR3RpfY08QYACjuU+OeHH7pmNb0vbh87aje1S9y+h'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CSV File from ADLS Gen 2:</a:t>
            </a:r>
            <a:endParaRPr lang="nl-NL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abfs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xtremefs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Files/Orders.csv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nl-NL" sz="1600">
              <a:solidFill>
                <a:srgbClr val="A3151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storage_options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storage_options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 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'utf-8'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C16D-2498-46FD-3236-F621B3F9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32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9C44C-3C8B-C447-6F4F-F04FA9C9610B}"/>
              </a:ext>
            </a:extLst>
          </p:cNvPr>
          <p:cNvSpPr txBox="1"/>
          <p:nvPr/>
        </p:nvSpPr>
        <p:spPr>
          <a:xfrm>
            <a:off x="1368636" y="3510996"/>
            <a:ext cx="3270447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Protocol://Container/Path</a:t>
            </a:r>
            <a:endParaRPr lang="nl-NL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02C8F-9A18-64FB-3090-56623FE5FE8E}"/>
              </a:ext>
            </a:extLst>
          </p:cNvPr>
          <p:cNvSpPr txBox="1"/>
          <p:nvPr/>
        </p:nvSpPr>
        <p:spPr>
          <a:xfrm>
            <a:off x="2664933" y="1844591"/>
            <a:ext cx="2036135" cy="33855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 Account</a:t>
            </a:r>
            <a:endParaRPr lang="nl-NL" sz="1600" b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62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9420-CFFE-A4BB-E510-B6CA4C46C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24467"/>
            <a:ext cx="11574184" cy="6047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Absolute Url: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fileUrl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NL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"abfss://4291ce7f-…-5171a24396e9@onelake.dfs.fabric.microsoft.com/8c11af8c-…-072/Files/Orders.csv"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 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'utf-8'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Relative Url:</a:t>
            </a:r>
            <a:endParaRPr lang="nl-NL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fileUrl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"/lakehouse/default/Files/Orders.csv"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 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'utf-8'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DA0A3-5458-8A12-CCC8-9A6745A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Import CSV File from OneLake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C16D-2498-46FD-3236-F621B3F9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33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C74DB-FC36-CFED-8A50-738417326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707" y="701823"/>
            <a:ext cx="1299996" cy="1235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EA9DB-50FD-9656-6E4C-2C6DF7B87A90}"/>
              </a:ext>
            </a:extLst>
          </p:cNvPr>
          <p:cNvSpPr txBox="1"/>
          <p:nvPr/>
        </p:nvSpPr>
        <p:spPr>
          <a:xfrm>
            <a:off x="7792388" y="2204140"/>
            <a:ext cx="2456095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Lakehouse</a:t>
            </a:r>
            <a:endParaRPr lang="nl-NL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D291A-12DE-0F88-FA9D-E35F7E68395E}"/>
              </a:ext>
            </a:extLst>
          </p:cNvPr>
          <p:cNvSpPr txBox="1"/>
          <p:nvPr/>
        </p:nvSpPr>
        <p:spPr>
          <a:xfrm>
            <a:off x="1721344" y="2202861"/>
            <a:ext cx="2456095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Workspace</a:t>
            </a:r>
            <a:endParaRPr lang="nl-NL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70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A0A3-5458-8A12-CCC8-9A6745A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Import Excel File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9420-CFFE-A4BB-E510-B6CA4C46C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pip install openpyxl</a:t>
            </a:r>
          </a:p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absolute OneLake path for Excel files!</a:t>
            </a:r>
            <a:br>
              <a:rPr lang="en-US" sz="16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 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"abfss://42ce…5124e9@onelake.dfs.fabric.microsoft.com/8c1af…072/Files/Customers.xlsx</a:t>
            </a:r>
            <a:r>
              <a:rPr lang="nl-NL" sz="160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load xlsx file into DataFrame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dfCustomer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dfCustomer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dfCustomer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C16D-2498-46FD-3236-F621B3F9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34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245BC-7B20-2786-3BD2-8FD2FEE78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2"/>
          <a:stretch/>
        </p:blipFill>
        <p:spPr>
          <a:xfrm>
            <a:off x="7108381" y="2307325"/>
            <a:ext cx="4618988" cy="2025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725F05-5E7E-923F-FE38-4E00A5CAA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2" y="4407765"/>
            <a:ext cx="9037820" cy="23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78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F146-A753-B765-3F30-E4400F9F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Import Excel file from SharePoint Online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10B21-8C4C-0E77-CFEF-BF51A81B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nl-NL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  install Office365-REST-Python-Client</a:t>
            </a:r>
          </a:p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office365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auth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user_credential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UserCredential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office365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sharepoint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client_context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ClientContext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BytesIO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getExcelSheetFromSharePoint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site_url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):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Authenticate with SharePoint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ClientContext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site_url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with_credentials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UserCredential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"poweruser@arthurgraus.nl"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"P@ssw0rd"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Get the file info from SharePoint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get_file_by_server_relative_url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Get the file content from SharePoint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file_stream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open_binary_stream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execute_query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file_content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file_stream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excel_file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BytesIO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file_content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excel_file</a:t>
            </a:r>
            <a:b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site_url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https://arthurgraus.sharepoint.com/sites/xtreme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nl-NL" sz="160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SalesDataLibrary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/Customers.xlsx"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excel_file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getExcelSheetFromSharePoint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site_url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excel_file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sheet_name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"Customers"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engine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'openpyxl'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A5D5E-5BE7-F75C-924E-9CEA657E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3576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BD69-77A4-8608-C4C1-4C34E0B1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Transformations: Calculated Columns, Filtering + Sorting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BAC50-2D8D-B56E-D4C4-C91E7C57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load csv file into DataFrame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 = pd.read_csv(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'...Orders.csv'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'utf-8'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';'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Calculated Columns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'LineTotal'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  = 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'Quantity'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* 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'Year'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       = 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].dt.year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      = dfOrders[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].dt.month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Select columns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dfOrdersSel = dfOrders[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'OrderID'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'ProductID'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'CustomerID','LineTotal'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'Year'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Filter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dfOrdersFilt=dfOrdersSel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 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dfOrdersSel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'Year'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2018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dfOrdersSel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'ProductID'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2211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] 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Sort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dfOrdersOrdered = dfOrdersFilt.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sort_values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'LineTotal'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CFE34-4BE3-829E-C320-30BDF9BC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36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8008D-2D68-FAF1-779D-46E67AC6240C}"/>
              </a:ext>
            </a:extLst>
          </p:cNvPr>
          <p:cNvSpPr txBox="1"/>
          <p:nvPr/>
        </p:nvSpPr>
        <p:spPr>
          <a:xfrm>
            <a:off x="3744568" y="640000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hlinkClick r:id="rId2"/>
              </a:rPr>
              <a:t>Pandas - DataFrame Reference (w3schools.com)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B688A-573D-4A3A-585D-985333A3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56" y="4595019"/>
            <a:ext cx="6522653" cy="17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15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BD69-77A4-8608-C4C1-4C34E0B1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Transformations: Grouping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BAC50-2D8D-B56E-D4C4-C91E7C57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Group data</a:t>
            </a:r>
            <a:b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Agg Functions: sum, mean, min, max, count, nunique, std, var, median, first, last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dfGrouped =  dfOrdersOrdered 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'Year'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'LineTotal'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'sum'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'nunique'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   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}).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reset_index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Add / rename columns</a:t>
            </a:r>
            <a:b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dfGrouped = dfGrouped.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={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'LineTotal'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'Total Revenue'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'# of orders'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dfGrouped[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'Avg Revenue per Order'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dfGrouped[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'Total Revenue'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/ dfGrouped[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'# of orders'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Drop columns </a:t>
            </a:r>
            <a:b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dfOrdersGrouped.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'# of orders'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(dfOrdersGrouped.head(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CFE34-4BE3-829E-C320-30BDF9BC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37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0860A-BF41-C8F6-2F65-D705BA88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86" y="4958327"/>
            <a:ext cx="6380030" cy="18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36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BD69-77A4-8608-C4C1-4C34E0B1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Transformations: Merge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BAC50-2D8D-B56E-D4C4-C91E7C57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{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'CustomerID'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dfCustomers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{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'CustomerID'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'Name'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'John'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'Mike'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'Jane'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'Tom'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'Angela'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'Gender'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dfMerged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dfOrders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dfCustomers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'CustomerID'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how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'left'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dfMerged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       </a:t>
            </a: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CFE34-4BE3-829E-C320-30BDF9BC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38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F88F2-7251-DA21-5AC2-F3E2F1591AF5}"/>
              </a:ext>
            </a:extLst>
          </p:cNvPr>
          <p:cNvSpPr txBox="1"/>
          <p:nvPr/>
        </p:nvSpPr>
        <p:spPr>
          <a:xfrm>
            <a:off x="9044985" y="4839209"/>
            <a:ext cx="3147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Jointypes</a:t>
            </a: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left: left outer join </a:t>
            </a:r>
          </a:p>
          <a:p>
            <a:pPr marL="0" indent="0">
              <a:buNone/>
            </a:pPr>
            <a: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right: right outer join</a:t>
            </a:r>
            <a:endParaRPr lang="nl-NL" sz="160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outer: full outer join</a:t>
            </a:r>
          </a:p>
          <a:p>
            <a:pPr marL="0" indent="0">
              <a:buNone/>
            </a:pPr>
            <a: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inner: inner join</a:t>
            </a:r>
          </a:p>
          <a:p>
            <a:pPr marL="0" indent="0">
              <a:buNone/>
            </a:pPr>
            <a: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cross: cartesian product</a:t>
            </a:r>
            <a:endParaRPr lang="nl-NL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2348A-7492-C592-6E5B-D041E2B0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64" y="4833645"/>
            <a:ext cx="3605427" cy="18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97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E4A7BE-E030-4829-2EA3-E0497BE5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Parquet files: Columnar Storage</a:t>
            </a:r>
            <a:endParaRPr lang="nl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EED88F-1AE4-EF3C-493E-C332A28F4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30" y="3943350"/>
            <a:ext cx="37719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3185A0-C37F-5C5F-A85E-BE4D401C31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471" y="3798332"/>
            <a:ext cx="36671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491FE4-83B7-6EDD-C0C6-066D8A0F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527" y="828675"/>
            <a:ext cx="5754405" cy="2000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B7BCC-8226-6EF3-D805-BDCB2F927708}"/>
              </a:ext>
            </a:extLst>
          </p:cNvPr>
          <p:cNvSpPr txBox="1"/>
          <p:nvPr/>
        </p:nvSpPr>
        <p:spPr>
          <a:xfrm>
            <a:off x="1182030" y="3429000"/>
            <a:ext cx="209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Dictionary Encoding</a:t>
            </a:r>
            <a:endParaRPr lang="nl-N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B7924-EAF1-3BDE-D669-2AF62AB68D6E}"/>
              </a:ext>
            </a:extLst>
          </p:cNvPr>
          <p:cNvSpPr txBox="1"/>
          <p:nvPr/>
        </p:nvSpPr>
        <p:spPr>
          <a:xfrm>
            <a:off x="8214733" y="3338163"/>
            <a:ext cx="21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Run Length Encoding</a:t>
            </a:r>
            <a:endParaRPr lang="nl-NL" b="1"/>
          </a:p>
        </p:txBody>
      </p:sp>
    </p:spTree>
    <p:extLst>
      <p:ext uri="{BB962C8B-B14F-4D97-AF65-F5344CB8AC3E}">
        <p14:creationId xmlns:p14="http://schemas.microsoft.com/office/powerpoint/2010/main" val="226393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AE83A9-EC98-CBB4-B0C2-8E42101C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History</a:t>
            </a:r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8C43B-2FE2-F355-EFF5-F6A196B591B7}"/>
              </a:ext>
            </a:extLst>
          </p:cNvPr>
          <p:cNvSpPr txBox="1"/>
          <p:nvPr/>
        </p:nvSpPr>
        <p:spPr>
          <a:xfrm>
            <a:off x="3492500" y="6233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/>
              <a:t>https://en.wikipedia.org/wiki/History_of_Python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8C3DD43-9546-97F8-4457-0AEF9650C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7"/>
          <a:stretch/>
        </p:blipFill>
        <p:spPr bwMode="auto">
          <a:xfrm>
            <a:off x="0" y="568713"/>
            <a:ext cx="5796143" cy="61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4EF0DF-3729-E773-D176-BC1740A3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4475"/>
            <a:ext cx="20955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62BF2B-1899-CAA9-4DF8-B694366A4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3429000"/>
            <a:ext cx="20955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% of stack overflow questions">
            <a:extLst>
              <a:ext uri="{FF2B5EF4-FFF2-40B4-BE49-F238E27FC236}">
                <a16:creationId xmlns:a16="http://schemas.microsoft.com/office/drawing/2014/main" id="{955B7644-2D11-8717-04F3-70A8DF055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7" t="8282" b="69474"/>
          <a:stretch/>
        </p:blipFill>
        <p:spPr bwMode="auto">
          <a:xfrm>
            <a:off x="10208622" y="795866"/>
            <a:ext cx="1736452" cy="1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% of stack overflow questions">
            <a:extLst>
              <a:ext uri="{FF2B5EF4-FFF2-40B4-BE49-F238E27FC236}">
                <a16:creationId xmlns:a16="http://schemas.microsoft.com/office/drawing/2014/main" id="{7C1DCDD1-AD71-2C58-A616-E9B9AE21F2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r="16223" b="12333"/>
          <a:stretch/>
        </p:blipFill>
        <p:spPr bwMode="auto">
          <a:xfrm>
            <a:off x="5518042" y="2466667"/>
            <a:ext cx="6318357" cy="44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2C3E1AF-5673-ADB7-A9DC-48C84EAC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42" y="790962"/>
            <a:ext cx="2317353" cy="15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2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A0A3-5458-8A12-CCC8-9A6745A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Import Parquet Files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9420-CFFE-A4BB-E510-B6CA4C46C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pip install pandas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#get current directory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current_file_path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getcwd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Relative OneLake Path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read_parquet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"/lakehouse/default/Files/sales-parquet/…/sale-20191231-snappy.parquet"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[[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'CustomerId'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'ProductId'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'Quantity'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'TransactionDate'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'LineTotal'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'Quantity'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'Price'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to_datetime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'TransactionDate'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'%Y%m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'Year'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month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'TransactionDate'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dfSales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C16D-2498-46FD-3236-F621B3F9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40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FF1DE-3764-698B-B52B-A7BA0B3D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150" y="4912560"/>
            <a:ext cx="8288994" cy="17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28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32E3-60F1-0F16-5620-0A452676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Import Folder with Parquet files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9ADE6-AAC0-9F0F-73C8-28621255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pPr marL="0" indent="0"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Define the path to the directory containing the Parquet files</a:t>
            </a:r>
            <a:br>
              <a:rPr 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file_path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"Files/salestargets-parquet"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List all the files in the folder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files = </a:t>
            </a:r>
            <a:r>
              <a:rPr lang="en-US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mssparkutils.fs.ls(file_path)</a:t>
            </a:r>
          </a:p>
          <a:p>
            <a:pPr marL="0" indent="0"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Initialize an empty list to store individual DataFrames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dfs = []</a:t>
            </a:r>
          </a:p>
          <a:p>
            <a:pPr marL="0" indent="0"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Loop through the list of files and read each one into a DataFrame</a:t>
            </a:r>
            <a:br>
              <a:rPr 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files:</a:t>
            </a:r>
          </a:p>
          <a:p>
            <a:pPr marL="0" indent="0"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df = pd.read_parquet(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.path)</a:t>
            </a:r>
          </a:p>
          <a:p>
            <a:pPr marL="0" indent="0">
              <a:buNone/>
            </a:pPr>
            <a:r>
              <a:rPr lang="en-US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dfs.append(df)</a:t>
            </a:r>
          </a:p>
          <a:p>
            <a:pPr marL="0" indent="0"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Concatenate all the individual DataFrames into one DataFrame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dfAllSalesTargets = </a:t>
            </a:r>
            <a:r>
              <a:rPr lang="en-US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pd.concat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(dfs, ignore_index=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nl-NL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94391-4F18-F7F8-991D-A959C1C4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7352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9AD5-C1EC-3413-2C88-370E3C0C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Pandas save to OneLake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14098-CB1E-C379-44E3-15D628F9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1800" b="1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to Parquet</a:t>
            </a:r>
          </a:p>
          <a:p>
            <a:pPr marL="0" indent="0">
              <a:buNone/>
            </a:pP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destinationFileUrl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'Files/Staging/SalesTargets.parquet'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dfAllSalesTargets</a:t>
            </a:r>
            <a:r>
              <a:rPr lang="nl-NL" sz="180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8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to_parquet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destinationFileUrl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 to CSV</a:t>
            </a:r>
            <a:endParaRPr lang="nl-NL" sz="18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destinationFileUrl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'Files/Staging/SalesTargets.csv'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dfAllSalesTargets</a:t>
            </a:r>
            <a:r>
              <a:rPr lang="nl-NL" sz="180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8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to_csv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destinationFileUrl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8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'utf-8'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';'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9F34-713D-3D29-9F8A-653155F5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7331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F4DB5-C156-2161-A7A9-1BCFAAAD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43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4648A8-DDE9-CB7A-A8BF-5D4B7E9CD5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Lakehouse + PySpark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0832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CB3DC-E80F-8F33-EAC8-81B90654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Big Data Architecture: Data Warehouse</a:t>
            </a:r>
            <a:endParaRPr lang="nl-NL"/>
          </a:p>
        </p:txBody>
      </p:sp>
      <p:pic>
        <p:nvPicPr>
          <p:cNvPr id="3074" name="Picture 2" descr="1">
            <a:extLst>
              <a:ext uri="{FF2B5EF4-FFF2-40B4-BE49-F238E27FC236}">
                <a16:creationId xmlns:a16="http://schemas.microsoft.com/office/drawing/2014/main" id="{8B6EB971-5706-1FC6-0451-E227DD109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35"/>
          <a:stretch/>
        </p:blipFill>
        <p:spPr bwMode="auto">
          <a:xfrm>
            <a:off x="7973679" y="568713"/>
            <a:ext cx="2904295" cy="538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C2E854-2108-8F4E-BF7E-E4400D399D5B}"/>
              </a:ext>
            </a:extLst>
          </p:cNvPr>
          <p:cNvSpPr txBox="1"/>
          <p:nvPr/>
        </p:nvSpPr>
        <p:spPr>
          <a:xfrm>
            <a:off x="663661" y="892913"/>
            <a:ext cx="7127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Traditional BI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24292E"/>
                </a:solidFill>
                <a:effectLst/>
                <a:latin typeface="-apple-system"/>
              </a:rPr>
              <a:t>Pro's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/>
              </a:rPr>
              <a:t>Well known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Works good for structured enterprese data like Sales, Finance, HR, Production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24292E"/>
                </a:solidFill>
                <a:effectLst/>
                <a:latin typeface="-apple-system"/>
              </a:rPr>
              <a:t>Con's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The </a:t>
            </a:r>
            <a:r>
              <a:rPr lang="en-US" b="0" i="0">
                <a:solidFill>
                  <a:srgbClr val="FF0000"/>
                </a:solidFill>
                <a:effectLst/>
                <a:latin typeface="-apple-system"/>
              </a:rPr>
              <a:t>scale-out</a:t>
            </a: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 extension capability is </a:t>
            </a:r>
            <a:r>
              <a:rPr lang="en-US" b="0" i="0">
                <a:solidFill>
                  <a:srgbClr val="FF0000"/>
                </a:solidFill>
                <a:effectLst/>
                <a:latin typeface="-apple-system"/>
              </a:rPr>
              <a:t>poor</a:t>
            </a: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  <a:latin typeface="-apple-system"/>
              </a:rPr>
              <a:t>Expensive</a:t>
            </a:r>
            <a:r>
              <a:rPr lang="en-US">
                <a:latin typeface="-apple-system"/>
              </a:rPr>
              <a:t> for large data volumes</a:t>
            </a:r>
            <a:endParaRPr lang="en-US" b="0" i="0"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Not suitable for high-level and complex query and analysis scenarios, such as </a:t>
            </a:r>
            <a:r>
              <a:rPr lang="en-US" b="0" i="0">
                <a:solidFill>
                  <a:srgbClr val="FF0000"/>
                </a:solidFill>
                <a:effectLst/>
                <a:latin typeface="-apple-system"/>
              </a:rPr>
              <a:t>data science and ML scenarios</a:t>
            </a: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Use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Technologies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Azure SQL Parallel DW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Azure Synapse Dedicated SQL</a:t>
            </a:r>
          </a:p>
        </p:txBody>
      </p:sp>
      <p:pic>
        <p:nvPicPr>
          <p:cNvPr id="2" name="Picture 16">
            <a:hlinkClick r:id="rId3" action="ppaction://hlinksldjump"/>
            <a:extLst>
              <a:ext uri="{FF2B5EF4-FFF2-40B4-BE49-F238E27FC236}">
                <a16:creationId xmlns:a16="http://schemas.microsoft.com/office/drawing/2014/main" id="{F9770F28-7DA7-3BB9-40EE-556F7F0D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756" y="2266192"/>
            <a:ext cx="786729" cy="7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What are the Advantages of Azure Data Factory?">
            <a:hlinkClick r:id="rId5" action="ppaction://hlinksldjump"/>
            <a:extLst>
              <a:ext uri="{FF2B5EF4-FFF2-40B4-BE49-F238E27FC236}">
                <a16:creationId xmlns:a16="http://schemas.microsoft.com/office/drawing/2014/main" id="{F7135435-6605-F87D-FE2A-2870F286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087" y="3468756"/>
            <a:ext cx="1738466" cy="90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65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CB3DC-E80F-8F33-EAC8-81B90654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Big Data Architecture: Data Lake</a:t>
            </a:r>
            <a:endParaRPr lang="nl-NL"/>
          </a:p>
        </p:txBody>
      </p:sp>
      <p:pic>
        <p:nvPicPr>
          <p:cNvPr id="3074" name="Picture 2" descr="1">
            <a:extLst>
              <a:ext uri="{FF2B5EF4-FFF2-40B4-BE49-F238E27FC236}">
                <a16:creationId xmlns:a16="http://schemas.microsoft.com/office/drawing/2014/main" id="{8B6EB971-5706-1FC6-0451-E227DD109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6" r="43004"/>
          <a:stretch/>
        </p:blipFill>
        <p:spPr bwMode="auto">
          <a:xfrm>
            <a:off x="7394714" y="719665"/>
            <a:ext cx="4472609" cy="560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02120-2314-6CE0-7B14-C73A8EF29CC4}"/>
              </a:ext>
            </a:extLst>
          </p:cNvPr>
          <p:cNvSpPr txBox="1"/>
          <p:nvPr/>
        </p:nvSpPr>
        <p:spPr>
          <a:xfrm>
            <a:off x="603623" y="889843"/>
            <a:ext cx="57923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Modern file and folder based architecture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/>
              </a:rPr>
              <a:t>Data is stored in CSV or Parquet format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292E"/>
                </a:solidFill>
                <a:latin typeface="-apple-system"/>
              </a:rPr>
              <a:t>Pro's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/>
              </a:rPr>
              <a:t>Good for storing (semi) unstructured data, highly scalable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/>
              </a:rPr>
              <a:t>Query lots of files using SQL language (Serverless)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/>
              </a:rPr>
              <a:t>Low-cost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292E"/>
                </a:solidFill>
                <a:latin typeface="-apple-system"/>
              </a:rPr>
              <a:t>Con's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FF0000"/>
                </a:solidFill>
                <a:effectLst/>
                <a:latin typeface="-apple-system"/>
              </a:rPr>
              <a:t>Data redundancy </a:t>
            </a: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brings greater storage overhead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/>
              </a:rPr>
              <a:t>More </a:t>
            </a:r>
            <a:r>
              <a:rPr lang="en-US">
                <a:solidFill>
                  <a:srgbClr val="FF0000"/>
                </a:solidFill>
                <a:latin typeface="-apple-system"/>
              </a:rPr>
              <a:t>complex ETL</a:t>
            </a:r>
            <a:r>
              <a:rPr lang="en-US">
                <a:solidFill>
                  <a:srgbClr val="24292E"/>
                </a:solidFill>
                <a:latin typeface="-apple-system"/>
              </a:rPr>
              <a:t>, extra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292E"/>
                </a:solidFill>
                <a:latin typeface="-apple-system"/>
              </a:rPr>
              <a:t>Use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/>
              </a:rPr>
              <a:t>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/>
              </a:rPr>
              <a:t>Data Science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Technologies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Azure Synapse SQL Serverless Pools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Azure Synapse Spark 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Azure Data Lake Storage Gen 2</a:t>
            </a:r>
            <a:br>
              <a:rPr lang="en-US"/>
            </a:br>
            <a:endParaRPr lang="nl-NL"/>
          </a:p>
        </p:txBody>
      </p:sp>
      <p:pic>
        <p:nvPicPr>
          <p:cNvPr id="3" name="Picture 4" descr="Apache Spark - Wikipedia">
            <a:hlinkClick r:id="rId3" action="ppaction://hlinksldjump"/>
            <a:extLst>
              <a:ext uri="{FF2B5EF4-FFF2-40B4-BE49-F238E27FC236}">
                <a16:creationId xmlns:a16="http://schemas.microsoft.com/office/drawing/2014/main" id="{3C730EDD-F811-980C-FCF6-BC31A4384F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304" y="2842588"/>
            <a:ext cx="916483" cy="47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D2773-56E0-BA45-A7E5-0C8927B97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69" y="3358210"/>
            <a:ext cx="1603806" cy="875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F29F4-34D9-6FE6-9892-7A4020CF7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276" y="4515509"/>
            <a:ext cx="2010149" cy="1011291"/>
          </a:xfrm>
          <a:prstGeom prst="rect">
            <a:avLst/>
          </a:prstGeom>
        </p:spPr>
      </p:pic>
      <p:pic>
        <p:nvPicPr>
          <p:cNvPr id="11" name="Picture 16">
            <a:hlinkClick r:id="rId7" action="ppaction://hlinksldjump"/>
            <a:extLst>
              <a:ext uri="{FF2B5EF4-FFF2-40B4-BE49-F238E27FC236}">
                <a16:creationId xmlns:a16="http://schemas.microsoft.com/office/drawing/2014/main" id="{243D86C2-7A8E-AA94-4EEF-9A1E1CEC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986" y="2210595"/>
            <a:ext cx="826485" cy="8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621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CB3DC-E80F-8F33-EAC8-81B90654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Big Data Architecture: Lakehouse</a:t>
            </a:r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E67CC-2E30-A5E5-60EC-C0404736F353}"/>
              </a:ext>
            </a:extLst>
          </p:cNvPr>
          <p:cNvSpPr txBox="1"/>
          <p:nvPr/>
        </p:nvSpPr>
        <p:spPr>
          <a:xfrm>
            <a:off x="545905" y="895008"/>
            <a:ext cx="65876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Lakehouse: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Adds </a:t>
            </a:r>
            <a:r>
              <a:rPr lang="en-US" b="1" i="0">
                <a:solidFill>
                  <a:srgbClr val="24292E"/>
                </a:solidFill>
                <a:effectLst/>
                <a:latin typeface="-apple-system"/>
              </a:rPr>
              <a:t>intermediate metadata management layer </a:t>
            </a: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provides reliable atomicity, consistency, isolation, and durability </a:t>
            </a:r>
            <a:r>
              <a:rPr lang="en-US" b="1" i="0">
                <a:solidFill>
                  <a:srgbClr val="24292E"/>
                </a:solidFill>
                <a:effectLst/>
                <a:latin typeface="-apple-system"/>
              </a:rPr>
              <a:t>(ACID) transactions</a:t>
            </a: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 while providing performance optimization for database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Supports data types of all structures and various analysis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Technologies: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Databricks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Delta Lake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Microsoft Fabric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SQL End Point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Apache Spark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Delta Lake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Delta Format (Parquet + Transaction Log)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OneLake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0E4F3-EC1B-0FCF-6B43-D4744080C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01"/>
          <a:stretch/>
        </p:blipFill>
        <p:spPr>
          <a:xfrm>
            <a:off x="7133512" y="878015"/>
            <a:ext cx="4182555" cy="5101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F03B1-1DCA-B1FA-700F-F989DCFA498A}"/>
              </a:ext>
            </a:extLst>
          </p:cNvPr>
          <p:cNvSpPr txBox="1"/>
          <p:nvPr/>
        </p:nvSpPr>
        <p:spPr>
          <a:xfrm>
            <a:off x="417444" y="6402551"/>
            <a:ext cx="11897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Lakehouse: A New Generation of Open Platforms that Unify Data Warehousing and Advanced Analytics (databricks.com)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605DA0-1965-33FA-C9D0-3C7FD4A87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0"/>
          <a:stretch/>
        </p:blipFill>
        <p:spPr bwMode="auto">
          <a:xfrm>
            <a:off x="6492237" y="5314424"/>
            <a:ext cx="632701" cy="65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891A8-9610-2293-93C6-45425C201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812" y="4114799"/>
            <a:ext cx="1055649" cy="86470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D40FCD-8C61-827F-71E3-09860532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222" y="585429"/>
            <a:ext cx="619158" cy="61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0E723D-EF22-EBC3-8479-81B67E7D03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787"/>
          <a:stretch/>
        </p:blipFill>
        <p:spPr>
          <a:xfrm>
            <a:off x="6808587" y="1956656"/>
            <a:ext cx="830813" cy="1019317"/>
          </a:xfrm>
          <a:prstGeom prst="rect">
            <a:avLst/>
          </a:prstGeom>
        </p:spPr>
      </p:pic>
      <p:pic>
        <p:nvPicPr>
          <p:cNvPr id="17" name="Picture 4" descr="Apache Spark - Wikipedia">
            <a:hlinkClick r:id="rId8" action="ppaction://hlinksldjump"/>
            <a:extLst>
              <a:ext uri="{FF2B5EF4-FFF2-40B4-BE49-F238E27FC236}">
                <a16:creationId xmlns:a16="http://schemas.microsoft.com/office/drawing/2014/main" id="{1978725A-6413-FA70-2D5B-9D202BEEF6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97" y="2353660"/>
            <a:ext cx="916483" cy="47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pache Spark - Wikipedia">
            <a:hlinkClick r:id="rId8" action="ppaction://hlinksldjump"/>
            <a:extLst>
              <a:ext uri="{FF2B5EF4-FFF2-40B4-BE49-F238E27FC236}">
                <a16:creationId xmlns:a16="http://schemas.microsoft.com/office/drawing/2014/main" id="{3B36D0C4-7795-FD05-7630-43C2A9D5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219" y="4166822"/>
            <a:ext cx="916483" cy="47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8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052F-28D3-2BEA-BA0A-870D0F78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Microsoft Fabric 2023+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15EA2-16BD-228F-AC84-6F5C4A9FD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396BA-13EE-C605-B9F8-A2DF390C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47</a:t>
            </a:fld>
            <a:endParaRPr lang="nl-NL"/>
          </a:p>
        </p:txBody>
      </p:sp>
      <p:pic>
        <p:nvPicPr>
          <p:cNvPr id="1026" name="Picture 2" descr="Diagram of different experiences all accessing the same OneLake data storage.">
            <a:extLst>
              <a:ext uri="{FF2B5EF4-FFF2-40B4-BE49-F238E27FC236}">
                <a16:creationId xmlns:a16="http://schemas.microsoft.com/office/drawing/2014/main" id="{5DDCB931-AFB9-9262-5DED-25570A9B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92" y="742141"/>
            <a:ext cx="9733015" cy="560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0DF62-0A8D-FBD4-3A5A-E1100FE0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03" y="2331218"/>
            <a:ext cx="1826979" cy="9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33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F00D18-9B75-D9CE-A073-7B4C5ABF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Apache Spark</a:t>
            </a:r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1400E-47D5-7266-0389-EC6199D7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24467"/>
            <a:ext cx="11574184" cy="5698995"/>
          </a:xfrm>
        </p:spPr>
        <p:txBody>
          <a:bodyPr>
            <a:normAutofit fontScale="92500" lnSpcReduction="20000"/>
          </a:bodyPr>
          <a:lstStyle/>
          <a:p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WHEN</a:t>
            </a:r>
          </a:p>
          <a:p>
            <a:pPr lvl="1"/>
            <a:r>
              <a:rPr lang="en-US" b="1" i="0">
                <a:solidFill>
                  <a:srgbClr val="444444"/>
                </a:solidFill>
                <a:effectLst/>
                <a:latin typeface="+mj-lt"/>
              </a:rPr>
              <a:t>Introduced in 2009 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in the UC </a:t>
            </a:r>
            <a:r>
              <a:rPr lang="en-US" b="0" i="0">
                <a:solidFill>
                  <a:srgbClr val="FF0000"/>
                </a:solidFill>
                <a:effectLst/>
                <a:latin typeface="+mj-lt"/>
              </a:rPr>
              <a:t>Berkeley R&amp;D Lab </a:t>
            </a:r>
          </a:p>
          <a:p>
            <a:pPr lvl="1"/>
            <a:r>
              <a:rPr lang="en-US" b="1" i="0">
                <a:solidFill>
                  <a:srgbClr val="FF0000"/>
                </a:solidFill>
                <a:effectLst/>
                <a:latin typeface="+mj-lt"/>
              </a:rPr>
              <a:t>Open sourced</a:t>
            </a:r>
            <a:r>
              <a:rPr lang="en-US" b="0" i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in 2010 under BSD license</a:t>
            </a:r>
          </a:p>
          <a:p>
            <a:pPr lvl="1"/>
            <a:r>
              <a:rPr lang="en-US" b="1" i="0">
                <a:solidFill>
                  <a:srgbClr val="444444"/>
                </a:solidFill>
                <a:effectLst/>
                <a:latin typeface="+mj-lt"/>
              </a:rPr>
              <a:t>2013 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Spark was donated to </a:t>
            </a:r>
            <a:r>
              <a:rPr lang="en-US" b="1" i="0">
                <a:solidFill>
                  <a:srgbClr val="FF0000"/>
                </a:solidFill>
                <a:effectLst/>
                <a:latin typeface="+mj-lt"/>
              </a:rPr>
              <a:t>Apache Software Foundation</a:t>
            </a:r>
          </a:p>
          <a:p>
            <a:r>
              <a:rPr lang="en-US">
                <a:solidFill>
                  <a:srgbClr val="444444"/>
                </a:solidFill>
                <a:latin typeface="+mj-lt"/>
              </a:rPr>
              <a:t>WHAT</a:t>
            </a:r>
          </a:p>
          <a:p>
            <a:pPr lvl="1"/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General-purpose &amp; lightning fast </a:t>
            </a:r>
            <a:r>
              <a:rPr lang="en-US" b="1" i="0">
                <a:solidFill>
                  <a:srgbClr val="FF0000"/>
                </a:solidFill>
                <a:effectLst/>
                <a:latin typeface="+mj-lt"/>
              </a:rPr>
              <a:t>distributed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 </a:t>
            </a:r>
            <a:r>
              <a:rPr lang="en-US" b="1" i="0">
                <a:solidFill>
                  <a:srgbClr val="444444"/>
                </a:solidFill>
                <a:effectLst/>
                <a:latin typeface="+mj-lt"/>
              </a:rPr>
              <a:t>cluster computing system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. </a:t>
            </a:r>
          </a:p>
          <a:p>
            <a:pPr lvl="1"/>
            <a:r>
              <a:rPr lang="en-US" b="1" i="0">
                <a:solidFill>
                  <a:srgbClr val="FF0000"/>
                </a:solidFill>
                <a:effectLst/>
                <a:latin typeface="+mj-lt"/>
              </a:rPr>
              <a:t>100 times faster than </a:t>
            </a:r>
            <a:r>
              <a:rPr lang="en-US" b="1" i="0" u="sng">
                <a:solidFill>
                  <a:srgbClr val="FF0000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Bigdata</a:t>
            </a:r>
            <a:r>
              <a:rPr lang="en-US" b="1" i="0">
                <a:solidFill>
                  <a:srgbClr val="FF0000"/>
                </a:solidFill>
                <a:effectLst/>
                <a:latin typeface="+mj-lt"/>
              </a:rPr>
              <a:t> Hadoop 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and 10 times faster than accessing data from disk.</a:t>
            </a:r>
          </a:p>
          <a:p>
            <a:pPr lvl="1"/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Written in </a:t>
            </a:r>
            <a:r>
              <a:rPr lang="en-US" b="1" i="0">
                <a:solidFill>
                  <a:srgbClr val="444444"/>
                </a:solidFill>
                <a:effectLst/>
                <a:latin typeface="+mj-lt"/>
              </a:rPr>
              <a:t>Scala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 but provides rich APIs in </a:t>
            </a:r>
            <a:r>
              <a:rPr lang="en-US" b="1" i="0">
                <a:solidFill>
                  <a:srgbClr val="FF0000"/>
                </a:solidFill>
                <a:effectLst/>
                <a:latin typeface="+mj-lt"/>
              </a:rPr>
              <a:t>Scala</a:t>
            </a:r>
            <a:r>
              <a:rPr lang="en-US" b="0" i="0">
                <a:solidFill>
                  <a:srgbClr val="FF0000"/>
                </a:solidFill>
                <a:effectLst/>
                <a:latin typeface="+mj-lt"/>
              </a:rPr>
              <a:t>, </a:t>
            </a:r>
            <a:r>
              <a:rPr lang="en-US" b="1" i="0">
                <a:solidFill>
                  <a:srgbClr val="FF0000"/>
                </a:solidFill>
                <a:effectLst/>
                <a:latin typeface="+mj-lt"/>
              </a:rPr>
              <a:t>Java</a:t>
            </a:r>
            <a:r>
              <a:rPr lang="en-US" b="0" i="0">
                <a:solidFill>
                  <a:srgbClr val="FF0000"/>
                </a:solidFill>
                <a:effectLst/>
                <a:latin typeface="+mj-lt"/>
              </a:rPr>
              <a:t>, </a:t>
            </a:r>
            <a:r>
              <a:rPr lang="en-US" b="1" i="0">
                <a:solidFill>
                  <a:srgbClr val="FF0000"/>
                </a:solidFill>
                <a:effectLst/>
                <a:latin typeface="+mj-lt"/>
              </a:rPr>
              <a:t>Python</a:t>
            </a:r>
            <a:r>
              <a:rPr lang="en-US" b="0" i="0">
                <a:solidFill>
                  <a:srgbClr val="FF0000"/>
                </a:solidFill>
                <a:effectLst/>
                <a:latin typeface="+mj-lt"/>
              </a:rPr>
              <a:t>, and </a:t>
            </a:r>
            <a:r>
              <a:rPr lang="en-US" b="1" i="0">
                <a:solidFill>
                  <a:srgbClr val="FF0000"/>
                </a:solidFill>
                <a:effectLst/>
                <a:latin typeface="+mj-lt"/>
              </a:rPr>
              <a:t>R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.</a:t>
            </a:r>
          </a:p>
          <a:p>
            <a:pPr lvl="1"/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It can be integrated with </a:t>
            </a:r>
            <a:r>
              <a:rPr lang="en-US" b="1" i="0" u="sng">
                <a:solidFill>
                  <a:srgbClr val="65ABF6"/>
                </a:solidFill>
                <a:effectLst/>
                <a:latin typeface="+mj-lt"/>
                <a:hlinkClick r:id="rId3"/>
              </a:rPr>
              <a:t>Hadoop 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and can process existing Hadoop </a:t>
            </a:r>
            <a:r>
              <a:rPr lang="en-US" b="1" i="0" u="sng">
                <a:solidFill>
                  <a:srgbClr val="65ABF6"/>
                </a:solidFill>
                <a:effectLst/>
                <a:latin typeface="+mj-lt"/>
                <a:hlinkClick r:id="rId4"/>
              </a:rPr>
              <a:t>HDFS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 data.</a:t>
            </a:r>
          </a:p>
          <a:p>
            <a:r>
              <a:rPr lang="en-US">
                <a:solidFill>
                  <a:srgbClr val="444444"/>
                </a:solidFill>
                <a:latin typeface="+mj-lt"/>
              </a:rPr>
              <a:t>WHY</a:t>
            </a:r>
          </a:p>
          <a:p>
            <a:pPr lvl="1"/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Powerful open-source engine that provides very fast speed, ease of use and standard interface for:</a:t>
            </a:r>
          </a:p>
          <a:p>
            <a:pPr lvl="2"/>
            <a:r>
              <a:rPr lang="en-US" b="1" i="0">
                <a:solidFill>
                  <a:srgbClr val="444444"/>
                </a:solidFill>
                <a:effectLst/>
                <a:latin typeface="+mj-lt"/>
              </a:rPr>
              <a:t>real-time stream 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processing</a:t>
            </a:r>
          </a:p>
          <a:p>
            <a:pPr lvl="2"/>
            <a:r>
              <a:rPr lang="en-US" b="1" i="0">
                <a:solidFill>
                  <a:srgbClr val="444444"/>
                </a:solidFill>
                <a:effectLst/>
                <a:latin typeface="+mj-lt"/>
              </a:rPr>
              <a:t>interactive 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processing</a:t>
            </a:r>
          </a:p>
          <a:p>
            <a:pPr lvl="2"/>
            <a:r>
              <a:rPr lang="en-US" b="1" i="0">
                <a:solidFill>
                  <a:srgbClr val="444444"/>
                </a:solidFill>
                <a:effectLst/>
                <a:latin typeface="+mj-lt"/>
              </a:rPr>
              <a:t>graph 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processing</a:t>
            </a:r>
          </a:p>
          <a:p>
            <a:pPr lvl="2"/>
            <a:r>
              <a:rPr lang="en-US" b="1" i="0">
                <a:solidFill>
                  <a:srgbClr val="444444"/>
                </a:solidFill>
                <a:effectLst/>
                <a:latin typeface="+mj-lt"/>
              </a:rPr>
              <a:t>in-memory 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processing </a:t>
            </a:r>
          </a:p>
          <a:p>
            <a:pPr lvl="2"/>
            <a:r>
              <a:rPr lang="en-US" b="1" i="0">
                <a:solidFill>
                  <a:srgbClr val="444444"/>
                </a:solidFill>
                <a:effectLst/>
                <a:latin typeface="+mj-lt"/>
              </a:rPr>
              <a:t>batch </a:t>
            </a:r>
            <a:r>
              <a:rPr lang="en-US" b="0" i="0">
                <a:solidFill>
                  <a:srgbClr val="444444"/>
                </a:solidFill>
                <a:effectLst/>
                <a:latin typeface="+mj-lt"/>
              </a:rPr>
              <a:t>processing</a:t>
            </a:r>
            <a:endParaRPr lang="nl-NL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18649-7107-5963-AF55-89A223A3758D}"/>
              </a:ext>
            </a:extLst>
          </p:cNvPr>
          <p:cNvSpPr txBox="1"/>
          <p:nvPr/>
        </p:nvSpPr>
        <p:spPr>
          <a:xfrm>
            <a:off x="1724167" y="6415502"/>
            <a:ext cx="9362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What is Spark - Apache Spark Tutorial for Beginners - DataFlair (data-flair.training)</a:t>
            </a:r>
            <a:endParaRPr lang="nl-NL"/>
          </a:p>
        </p:txBody>
      </p:sp>
      <p:pic>
        <p:nvPicPr>
          <p:cNvPr id="2" name="Picture 16">
            <a:extLst>
              <a:ext uri="{FF2B5EF4-FFF2-40B4-BE49-F238E27FC236}">
                <a16:creationId xmlns:a16="http://schemas.microsoft.com/office/drawing/2014/main" id="{72EF1F9E-6BA5-6F8F-D9B6-78F5E1A0E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931" y="660753"/>
            <a:ext cx="2517562" cy="13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09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5FB66-4D93-5C03-0BF2-F6227155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Apache Spark</a:t>
            </a:r>
            <a:endParaRPr lang="nl-NL"/>
          </a:p>
        </p:txBody>
      </p:sp>
      <p:pic>
        <p:nvPicPr>
          <p:cNvPr id="1026" name="Picture 2" descr="Apache Spark Ecosystem: Streaming, MLlib, GraphX, SparkSQL &amp; Dataframes, Spark Core API.">
            <a:extLst>
              <a:ext uri="{FF2B5EF4-FFF2-40B4-BE49-F238E27FC236}">
                <a16:creationId xmlns:a16="http://schemas.microsoft.com/office/drawing/2014/main" id="{5FA78EE6-3F42-A4C4-4E6D-4FB794575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8" y="624468"/>
            <a:ext cx="10627057" cy="597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Introduction to PySpark : a quintessential tool for BigData analytics |  Dockship.io">
            <a:extLst>
              <a:ext uri="{FF2B5EF4-FFF2-40B4-BE49-F238E27FC236}">
                <a16:creationId xmlns:a16="http://schemas.microsoft.com/office/drawing/2014/main" id="{24BDF56A-ECCF-B2A6-AC9F-EDC783B79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69" y="5000585"/>
            <a:ext cx="1361661" cy="76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B12BF5AA-F4DE-1458-A616-C277E94A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326" y="3613328"/>
            <a:ext cx="1099930" cy="57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06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roduction to PySpark : a quintessential tool for BigData analytics |  Dockship.io">
            <a:extLst>
              <a:ext uri="{FF2B5EF4-FFF2-40B4-BE49-F238E27FC236}">
                <a16:creationId xmlns:a16="http://schemas.microsoft.com/office/drawing/2014/main" id="{D17913E4-3676-55D4-8926-DE2BD04A3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6" b="21650"/>
          <a:stretch/>
        </p:blipFill>
        <p:spPr bwMode="auto">
          <a:xfrm>
            <a:off x="9581209" y="5533843"/>
            <a:ext cx="2339860" cy="90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65997D-4BD8-849F-3AD2-61C1CE294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Python Use Cases: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984ED-58A2-771D-3D23-23D9CB7DB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733268"/>
            <a:ext cx="11509902" cy="5408584"/>
          </a:xfrm>
        </p:spPr>
        <p:txBody>
          <a:bodyPr>
            <a:noAutofit/>
          </a:bodyPr>
          <a:lstStyle/>
          <a:p>
            <a:r>
              <a:rPr lang="en-US" sz="2200"/>
              <a:t>Web Development</a:t>
            </a:r>
          </a:p>
          <a:p>
            <a:pPr lvl="1"/>
            <a:r>
              <a:rPr lang="en-US" sz="2200"/>
              <a:t>Django</a:t>
            </a:r>
          </a:p>
          <a:p>
            <a:r>
              <a:rPr lang="en-US" sz="2200"/>
              <a:t>Game Development:</a:t>
            </a:r>
          </a:p>
          <a:p>
            <a:pPr lvl="1"/>
            <a:r>
              <a:rPr lang="en-US" sz="2200"/>
              <a:t>PyGame</a:t>
            </a:r>
          </a:p>
          <a:p>
            <a:r>
              <a:rPr lang="en-US" sz="2200"/>
              <a:t>Web Scraping</a:t>
            </a:r>
          </a:p>
          <a:p>
            <a:pPr lvl="1"/>
            <a:r>
              <a:rPr lang="en-US" sz="2200"/>
              <a:t>Beautifulsoup</a:t>
            </a:r>
          </a:p>
          <a:p>
            <a:r>
              <a:rPr lang="en-US" sz="2200"/>
              <a:t>Scientific and Numeric Computing</a:t>
            </a:r>
          </a:p>
          <a:p>
            <a:pPr lvl="1"/>
            <a:r>
              <a:rPr lang="en-US" sz="2200"/>
              <a:t>NumPy, SciPy </a:t>
            </a:r>
          </a:p>
          <a:p>
            <a:r>
              <a:rPr lang="en-US" sz="2200"/>
              <a:t>Data Analysis</a:t>
            </a:r>
          </a:p>
          <a:p>
            <a:pPr lvl="1"/>
            <a:r>
              <a:rPr lang="en-US" sz="2200"/>
              <a:t>Pandas, Mathplotlib, Seaborn</a:t>
            </a:r>
          </a:p>
          <a:p>
            <a:r>
              <a:rPr lang="en-US" sz="2200"/>
              <a:t>Data Science</a:t>
            </a:r>
          </a:p>
          <a:p>
            <a:pPr lvl="1"/>
            <a:r>
              <a:rPr lang="en-US" sz="2200"/>
              <a:t>Pandas, SciPy, Scikit-Learn, Tensorflow, Keras</a:t>
            </a:r>
          </a:p>
          <a:p>
            <a:r>
              <a:rPr lang="en-US" sz="2200"/>
              <a:t>Data Engineering</a:t>
            </a:r>
          </a:p>
          <a:p>
            <a:pPr lvl="1"/>
            <a:r>
              <a:rPr lang="en-US" sz="2200"/>
              <a:t>Pandas, SQLAchemy, PySpark, Requests/Response</a:t>
            </a:r>
            <a:endParaRPr lang="nl-NL" sz="2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3ECAA-8CF5-5BBD-5057-60D77C0C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5</a:t>
            </a:fld>
            <a:endParaRPr lang="nl-NL"/>
          </a:p>
        </p:txBody>
      </p:sp>
      <p:pic>
        <p:nvPicPr>
          <p:cNvPr id="5" name="Picture 4" descr="pandas - Python Data Analysis Library">
            <a:extLst>
              <a:ext uri="{FF2B5EF4-FFF2-40B4-BE49-F238E27FC236}">
                <a16:creationId xmlns:a16="http://schemas.microsoft.com/office/drawing/2014/main" id="{59D3FE1F-54D3-3CC9-F7AB-3AFA386B5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30" y="3906382"/>
            <a:ext cx="1329064" cy="94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5E94EE-78F7-600C-18F7-DC43D4991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684" y="4101745"/>
            <a:ext cx="2068602" cy="496464"/>
          </a:xfrm>
          <a:prstGeom prst="rect">
            <a:avLst/>
          </a:prstGeom>
        </p:spPr>
      </p:pic>
      <p:pic>
        <p:nvPicPr>
          <p:cNvPr id="8" name="Picture 6" descr="add NumPy logo · Issue #428 · gilbarbara/logos · GitHub">
            <a:extLst>
              <a:ext uri="{FF2B5EF4-FFF2-40B4-BE49-F238E27FC236}">
                <a16:creationId xmlns:a16="http://schemas.microsoft.com/office/drawing/2014/main" id="{BF42308C-100B-B730-2571-040EFF92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669" y="3163146"/>
            <a:ext cx="752723" cy="75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ygame Logos Page — pygame v2.6.0 documentation">
            <a:extLst>
              <a:ext uri="{FF2B5EF4-FFF2-40B4-BE49-F238E27FC236}">
                <a16:creationId xmlns:a16="http://schemas.microsoft.com/office/drawing/2014/main" id="{F5226CDA-112A-C727-A6C7-5D079A30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06" y="1367606"/>
            <a:ext cx="1626452" cy="45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jango Community | Django">
            <a:extLst>
              <a:ext uri="{FF2B5EF4-FFF2-40B4-BE49-F238E27FC236}">
                <a16:creationId xmlns:a16="http://schemas.microsoft.com/office/drawing/2014/main" id="{81F6B605-22CF-EE9A-DE92-682ADC024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963" y="791690"/>
            <a:ext cx="1551463" cy="5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eautiful Soup 4 | Funthon">
            <a:extLst>
              <a:ext uri="{FF2B5EF4-FFF2-40B4-BE49-F238E27FC236}">
                <a16:creationId xmlns:a16="http://schemas.microsoft.com/office/drawing/2014/main" id="{FA69C264-56FA-F393-8CD8-7BFDC031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51" y="2238399"/>
            <a:ext cx="2047052" cy="8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ciPy">
            <a:extLst>
              <a:ext uri="{FF2B5EF4-FFF2-40B4-BE49-F238E27FC236}">
                <a16:creationId xmlns:a16="http://schemas.microsoft.com/office/drawing/2014/main" id="{0F14141E-F749-A790-A1E0-6C62B50D1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495" y="3212876"/>
            <a:ext cx="1411644" cy="55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85AAFA80-EE8F-0718-47D8-928848C7F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30372" r="9216" b="29513"/>
          <a:stretch/>
        </p:blipFill>
        <p:spPr bwMode="auto">
          <a:xfrm>
            <a:off x="8244405" y="4847180"/>
            <a:ext cx="2068602" cy="76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@sqlalchemy">
            <a:extLst>
              <a:ext uri="{FF2B5EF4-FFF2-40B4-BE49-F238E27FC236}">
                <a16:creationId xmlns:a16="http://schemas.microsoft.com/office/drawing/2014/main" id="{008C069B-DC3C-F64B-B77B-998E7BFD4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5" b="21793"/>
          <a:stretch/>
        </p:blipFill>
        <p:spPr bwMode="auto">
          <a:xfrm>
            <a:off x="7754001" y="5714543"/>
            <a:ext cx="1585494" cy="82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4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1359-1683-8FB0-665C-ADEC7B52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PySpark DataFrame Basics 1/2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2752-C4F7-35C5-9D09-D0180808B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pyspark.sql.types 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StructType, StructField, IntegerType, StringType, DateType, DoubleType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datetime 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date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Define schema explicitly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schema = StructType([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StructField(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"OrderID"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IntegerType()),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StructField(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"CustomerID"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IntegerType()),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StructField(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"OrderDate"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DateType()),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StructField(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"ShipDate"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DateType()),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StructField(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"CustomerName"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StringType()),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StructField(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"ProductID"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IntegerType()),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StructField(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"Qty"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IntegerType()),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StructField(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"Price"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DoubleType())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Create Spark DataFrame with schema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spark.createDataFrame([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date(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date(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'John Johnson'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2.15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date(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date(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'Mike Dawson'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2.59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date(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date(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'Jane Irish'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4.08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date(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date(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'Tom Clansy'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date(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date(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'Angela O''Reily'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606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3.54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schema=schema)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984F8-EFE9-A519-1A6C-214C483F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9668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1359-1683-8FB0-665C-ADEC7B52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PySpark Dataframe Basics 2/2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2752-C4F7-35C5-9D09-D0180808B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pyspark.sql.functions 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</a:t>
            </a:r>
            <a:b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https://spark.apache.org/docs/latest/api/python/reference/pyspark.sql/functions.html</a:t>
            </a:r>
            <a:endParaRPr lang="nl-NL" sz="1600" b="0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Using Vectorized Operations to create Calculated Columns</a:t>
            </a: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withColumn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"LineTotal"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"Qty"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"Price"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"LineTotal"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f.ceil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"LineTotal"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f.year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"OrderDate"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"LeadTime"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f.datediff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"ShipDate"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"OrderDate"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"Lower"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f.lower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"CustomerName"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"FirstUpper"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f.upper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f.substring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"CustomerName"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) )</a:t>
            </a:r>
          </a:p>
          <a:p>
            <a:pPr marL="0" indent="0">
              <a:buNone/>
            </a:pP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 strike="sngStrike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"FN"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1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f.substring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(df[</a:t>
            </a:r>
            <a:r>
              <a:rPr lang="nl-NL" sz="1600" b="0" strike="sngStrike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"CustomerName"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nl-NL" sz="1600" b="0" strike="sngStrike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1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f.instr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(df[</a:t>
            </a:r>
            <a:r>
              <a:rPr lang="nl-NL" sz="1600" b="0" strike="sngStrike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"CustomerName"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nl-NL" sz="1600" b="0" strike="sngStrike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)-</a:t>
            </a:r>
            <a:r>
              <a:rPr lang="nl-NL" sz="1600" b="0" strike="sngStrike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 strike="sngStrike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Using Spark SQL expressions to create more complex Calculated Columns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"FN"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f.expr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"substring(CustomerName, 1, instr(CustomerName, ' ') - 1)"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Show the df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br>
              <a:rPr lang="nl-NL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nl-NL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nl-NL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984F8-EFE9-A519-1A6C-214C483F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9489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8E02-3941-D3A0-71EB-63CC6B77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PySpark Import CSV file(s) into DataFrame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ABA24-8AC9-827C-1FFC-3FDA6D301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pyspark.sql.functions 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#Absolute abfs Path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pathContainer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'abfss://a366343…a3c@onelake.dfs.fabric.microsoft.com/03894de…44161b0e7'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pathFile =  pathContainer +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'/Files/Orders.csv'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#Relative path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pathFile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'Files/Orders.csv'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#Whole folder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pathFile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'Files/*.csv'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## Read CSV File(s)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spark.read.load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(pathFile, 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'csv'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header=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sep=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";"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inferSchema=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"OrderDate"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f.to_date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'OrderDate'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"MM/dd/yyyy"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"Price"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f.regexp_replace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"Price"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).cast(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"double"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"LineTotal"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"Price"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* 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"Quantity"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## SELECT top 5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display(df.schema)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df.limit(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).show()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EBEA5-BF71-C75F-8BF9-8E606C4B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010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8E02-3941-D3A0-71EB-63CC6B77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PySpark Import Parquet file(s) into DataFrame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ABA24-8AC9-827C-1FFC-3FDA6D301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#Relative path folder</a:t>
            </a: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pathFile 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'Files/sales-parquet/*/*/*/*/*.parquet'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spark.read.load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(pathFile, 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'parquet'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#Recursive</a:t>
            </a: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pathFile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'Files/sales-parquet/'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spark.read.option(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"recursiveFileLookup"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"true"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).load(pathFile, 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'parquet'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## SELECT top 5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display(df.schema)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df.limit(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).show()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EBEA5-BF71-C75F-8BF9-8E606C4B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582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D34D-6A2E-AE19-B7C9-758D27F5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PySpark DataFrame Transformations: Calculated Columns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4A8D-FAE6-1CD9-8EC6-6CCF49ECB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pyspark.sql.functions 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pathFile =  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'Files/Orders.csv'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## Read CSV File</a:t>
            </a: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spark.read.load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(pathFile, 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'csv'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header=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,sep=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";"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inferSchema=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#Add Calculated Columns</a:t>
            </a: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df.withColumn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"OrderDate"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f.to_date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"OrderDate"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'MM/dd/yyyy'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"Price"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f.regexp_replace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"Price"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).cast(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"double"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"LineTotal"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"Price"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* 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"Quantity"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f.year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"OrderDate"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df.withColumn(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"Month"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f.month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"OrderDate"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df.printSchema()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7A98-28EC-F673-E3B9-E0F750C8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349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D34D-6A2E-AE19-B7C9-758D27F5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PySpark DataFrame Transformations: Filter + Group BY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4A8D-FAE6-1CD9-8EC6-6CCF49ECB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Filter rows 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df_filtered = df.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(df[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==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2018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&amp; (df[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"ProductID"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==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3303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df_filtered = df.</a:t>
            </a:r>
            <a:r>
              <a:rPr lang="en-US" sz="16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"Year= 2018 and ProductID= 3303"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Group rows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df_grouped = df_filtered.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"Month"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f.</a:t>
            </a: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"LineTotal"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).alias(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"Total Revenue"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f.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countDistinct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"OrderID"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).alias(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 of orders"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)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Calculated Columns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df_grouped = df_grouped.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withColumn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"Avg Revenue per Order"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f.col(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"Total Revenue"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/ f.col(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 of orders"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display(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df_grouped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Select Columns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.select(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"Month"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"Total Revenue"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"Avg Revenue per Order"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Sort rows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.sort(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"Month"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7A98-28EC-F673-E3B9-E0F750C8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2377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E7DE88-3F86-49AB-B041-C7F284B5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PySpark DataFrame Transformations: Join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BC23D-04C3-562B-C130-C8750EEF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orders_data = [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30.0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45.0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75.0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# This order has no corresponding customer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1004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120.0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orders_columns = 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"order_id"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"customer_id"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"amount"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orders_df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spark.createDataFrame(orders_data, orders_columns)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customers_data = [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"Alice"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"Bob"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"Charlie"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customers_columns = 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"customer_id"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"customer_name"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customers_df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spark.createDataFrame(customers_data, customers_columns)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Left Join DataFrames on customer_id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left_joined_df = orders_df.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(customers_df,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"customer_id"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how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"left"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BDFE5-71BD-EC18-51A9-5CB7DDC5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56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60A70-B6F5-910F-5AA6-1E65F01CC99F}"/>
              </a:ext>
            </a:extLst>
          </p:cNvPr>
          <p:cNvSpPr txBox="1"/>
          <p:nvPr/>
        </p:nvSpPr>
        <p:spPr>
          <a:xfrm>
            <a:off x="8951129" y="5101873"/>
            <a:ext cx="3147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Jointypes</a:t>
            </a: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left: left outer join </a:t>
            </a:r>
          </a:p>
          <a:p>
            <a:pPr marL="0" indent="0">
              <a:buNone/>
            </a:pPr>
            <a: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right: right outer join</a:t>
            </a:r>
            <a:endParaRPr lang="nl-NL" sz="160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outer: full outer join</a:t>
            </a:r>
          </a:p>
          <a:p>
            <a:pPr marL="0" indent="0">
              <a:buNone/>
            </a:pPr>
            <a: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inner: inner join</a:t>
            </a:r>
          </a:p>
          <a:p>
            <a:pPr marL="0" indent="0">
              <a:buNone/>
            </a:pPr>
            <a:r>
              <a:rPr lang="nl-NL" sz="160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cross: cartesian product</a:t>
            </a:r>
            <a:endParaRPr lang="nl-NL" sz="1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225427-9957-C18C-6E20-A2956817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44" y="5168830"/>
            <a:ext cx="7570356" cy="166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03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CD76-DDDD-CE2F-5280-87604B48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Insert Data into Lakehouse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5DFBE-E02A-CC27-C086-5023E06DC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6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Files: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Save Dataframe as CSV file: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df.write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.mode(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"overwrite"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"csv"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.save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"Files/Raw/AllOrders.csv 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Save Dataframe as Parquet file: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df.write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.mode(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"overwrite"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"parquet"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.save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"Files/Raw/AllOrders.parquet"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nl-NL" sz="1600" b="0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600" b="1">
                <a:latin typeface="Courier New" panose="02070309020205020404" pitchFamily="49" charset="0"/>
                <a:cs typeface="Courier New" panose="02070309020205020404" pitchFamily="49" charset="0"/>
              </a:rPr>
              <a:t>Tables:</a:t>
            </a:r>
            <a:endParaRPr lang="nl-NL" sz="1600" b="1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Save as Parquet Table</a:t>
            </a:r>
            <a:b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df.write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.mode(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"overwrite"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parquet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.saveAsTable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'orders_parquet'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Save as Delta Table 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df.write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.mode(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"overwrite"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.saveAsTable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'orders_delta'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overwrite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delete table if exits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add rows to existing  table 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FDC60-D94E-6F17-AB8C-537ADF88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1837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CD76-DDDD-CE2F-5280-87604B48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Query Table using Spark SQL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5DFBE-E02A-CC27-C086-5023E06DC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7788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</a:p>
          <a:p>
            <a:pPr marL="0" indent="0">
              <a:buNone/>
            </a:pPr>
            <a:b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>
                <a:solidFill>
                  <a:srgbClr val="C700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(O.OrderDate), </a:t>
            </a:r>
            <a:r>
              <a:rPr lang="en-US" sz="1600">
                <a:solidFill>
                  <a:srgbClr val="C700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(O.LineTotal) </a:t>
            </a:r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TotalRevenue</a:t>
            </a:r>
            <a:b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b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orders_parquet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</a:t>
            </a:r>
            <a:b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b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>
                <a:solidFill>
                  <a:srgbClr val="C700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(O.OrderDate)</a:t>
            </a:r>
            <a:b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b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>
                <a:solidFill>
                  <a:srgbClr val="C700C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(O.OrderDate)</a:t>
            </a:r>
            <a:br>
              <a:rPr 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%%pyspark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b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SELECT 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YEAR(O.OrderDate), SUM(O.LineTotal) AS TotalRevenue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FROM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orders_parquet O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GROUP BY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YEAR(O.OrderDate)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ORDER BY        </a:t>
            </a:r>
            <a:b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YEAR(O.OrderDate)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spark.sql(sql)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FDC60-D94E-6F17-AB8C-537ADF88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58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54D8-43EE-39A3-7B77-7380514A7F87}"/>
              </a:ext>
            </a:extLst>
          </p:cNvPr>
          <p:cNvSpPr txBox="1"/>
          <p:nvPr/>
        </p:nvSpPr>
        <p:spPr>
          <a:xfrm>
            <a:off x="93856" y="6411532"/>
            <a:ext cx="12098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"/>
              </a:rPr>
              <a:t>Spark SQL Documentation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2617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A3EFA879-8D38-9701-03FC-E2EB67F5A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7" t="71111" b="7965"/>
          <a:stretch/>
        </p:blipFill>
        <p:spPr bwMode="auto">
          <a:xfrm>
            <a:off x="4033892" y="5653041"/>
            <a:ext cx="5254487" cy="7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F56E08-9D87-5AE8-6121-829ACBA1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MS Fabric + Delta Lake + Medallion Architecture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E7A10-5710-9889-5786-76C4B3D8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59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7D270-52F8-38D6-DE29-C6E86C76C589}"/>
              </a:ext>
            </a:extLst>
          </p:cNvPr>
          <p:cNvSpPr txBox="1"/>
          <p:nvPr/>
        </p:nvSpPr>
        <p:spPr>
          <a:xfrm>
            <a:off x="2310591" y="1231355"/>
            <a:ext cx="213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Parquet files 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(raw)</a:t>
            </a:r>
            <a:endParaRPr lang="nl-NL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3BD25-52E5-1525-2430-011274A29B90}"/>
              </a:ext>
            </a:extLst>
          </p:cNvPr>
          <p:cNvSpPr txBox="1"/>
          <p:nvPr/>
        </p:nvSpPr>
        <p:spPr>
          <a:xfrm>
            <a:off x="5002695" y="1224379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Delta Tables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(clean)</a:t>
            </a:r>
            <a:endParaRPr lang="nl-NL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1AF83-E5FE-BB81-E764-85C3E1304171}"/>
              </a:ext>
            </a:extLst>
          </p:cNvPr>
          <p:cNvSpPr txBox="1"/>
          <p:nvPr/>
        </p:nvSpPr>
        <p:spPr>
          <a:xfrm>
            <a:off x="7456265" y="1224379"/>
            <a:ext cx="187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Delta Tables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(Star schema)</a:t>
            </a:r>
            <a:endParaRPr lang="nl-NL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5525C2-2DBC-F82F-145F-224C62CA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3850"/>
            <a:ext cx="12192000" cy="5432739"/>
          </a:xfrm>
          <a:prstGeom prst="rect">
            <a:avLst/>
          </a:prstGeom>
        </p:spPr>
      </p:pic>
      <p:pic>
        <p:nvPicPr>
          <p:cNvPr id="1026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402D9B1D-8EAC-E965-602B-3B0335443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03" y="923329"/>
            <a:ext cx="1451325" cy="118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| Delta Lake">
            <a:extLst>
              <a:ext uri="{FF2B5EF4-FFF2-40B4-BE49-F238E27FC236}">
                <a16:creationId xmlns:a16="http://schemas.microsoft.com/office/drawing/2014/main" id="{972B7F37-BF64-5DFB-064C-53C6C584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34120"/>
            <a:ext cx="490365" cy="4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ome | Delta Lake">
            <a:extLst>
              <a:ext uri="{FF2B5EF4-FFF2-40B4-BE49-F238E27FC236}">
                <a16:creationId xmlns:a16="http://schemas.microsoft.com/office/drawing/2014/main" id="{BCCA7B09-8AB1-3D5F-4E26-3BB03475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78" y="2814241"/>
            <a:ext cx="490365" cy="4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DCED01-E054-376D-9138-82791EDC78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121"/>
          <a:stretch/>
        </p:blipFill>
        <p:spPr>
          <a:xfrm>
            <a:off x="3503990" y="2846817"/>
            <a:ext cx="940200" cy="475614"/>
          </a:xfrm>
          <a:prstGeom prst="rect">
            <a:avLst/>
          </a:prstGeom>
        </p:spPr>
      </p:pic>
      <p:pic>
        <p:nvPicPr>
          <p:cNvPr id="16" name="Picture 4" descr="Home | Delta Lake">
            <a:extLst>
              <a:ext uri="{FF2B5EF4-FFF2-40B4-BE49-F238E27FC236}">
                <a16:creationId xmlns:a16="http://schemas.microsoft.com/office/drawing/2014/main" id="{74C45CB3-AB32-7460-C09D-86DB9508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461" y="5808433"/>
            <a:ext cx="490365" cy="4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BB9632-1784-7B78-A0F2-002D40446253}"/>
              </a:ext>
            </a:extLst>
          </p:cNvPr>
          <p:cNvSpPr txBox="1"/>
          <p:nvPr/>
        </p:nvSpPr>
        <p:spPr>
          <a:xfrm>
            <a:off x="3567992" y="573472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=</a:t>
            </a:r>
            <a:endParaRPr lang="nl-NL" sz="32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3B8E88-EB63-59C4-175B-CCE4EB5D9ACB}"/>
              </a:ext>
            </a:extLst>
          </p:cNvPr>
          <p:cNvSpPr txBox="1"/>
          <p:nvPr/>
        </p:nvSpPr>
        <p:spPr>
          <a:xfrm>
            <a:off x="4378829" y="640290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hlinkClick r:id="rId8"/>
              </a:rPr>
              <a:t>Delta Lake Cheatsheet (databricks.com)</a:t>
            </a:r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0FC95-739D-B691-AF8D-FF7CFA620F67}"/>
              </a:ext>
            </a:extLst>
          </p:cNvPr>
          <p:cNvSpPr/>
          <p:nvPr/>
        </p:nvSpPr>
        <p:spPr>
          <a:xfrm>
            <a:off x="2837056" y="4841507"/>
            <a:ext cx="6207587" cy="733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8846986-9383-EFEB-F366-449AB16F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89" y="4516449"/>
            <a:ext cx="799135" cy="79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B7F9AE-58C5-5764-756D-5AC4C90AC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5769" y="4350045"/>
            <a:ext cx="1193861" cy="12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8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B879-E1B7-6BAD-04F1-F00276BF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>
            <a:normAutofit/>
          </a:bodyPr>
          <a:lstStyle/>
          <a:p>
            <a:r>
              <a:rPr lang="en-US"/>
              <a:t>Getting started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808E-686F-CF14-9059-F4B27EAC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24468"/>
            <a:ext cx="11574184" cy="539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/>
              <a:t>1. Install Anaconda</a:t>
            </a:r>
          </a:p>
          <a:p>
            <a:r>
              <a:rPr lang="nl-NL"/>
              <a:t>Go to </a:t>
            </a:r>
            <a:r>
              <a:rPr lang="nl-NL">
                <a:hlinkClick r:id="rId2"/>
              </a:rPr>
              <a:t>https://www.anaconda.com/download</a:t>
            </a:r>
            <a:r>
              <a:rPr lang="nl-NL"/>
              <a:t> to download the Anaconda installer, for windows you download the .exe file and for Mac download the .pkg file.</a:t>
            </a:r>
            <a:br>
              <a:rPr lang="nl-NL"/>
            </a:br>
            <a:endParaRPr lang="nl-NL"/>
          </a:p>
          <a:p>
            <a:pPr marL="0" indent="0">
              <a:buNone/>
            </a:pPr>
            <a:r>
              <a:rPr lang="nl-NL" b="1"/>
              <a:t>2. Install Visual Studio Code</a:t>
            </a:r>
          </a:p>
          <a:p>
            <a:r>
              <a:rPr lang="nl-NL"/>
              <a:t>Go to </a:t>
            </a:r>
            <a:r>
              <a:rPr lang="nl-NL">
                <a:hlinkClick r:id="rId3"/>
              </a:rPr>
              <a:t>https://code.visualstudio.com/download</a:t>
            </a:r>
            <a:r>
              <a:rPr lang="nl-NL"/>
              <a:t> and download Windows or IOS installer</a:t>
            </a:r>
          </a:p>
          <a:p>
            <a:pPr lvl="1"/>
            <a:r>
              <a:rPr lang="nl-NL"/>
              <a:t>Python extension for Visual Studio Code  </a:t>
            </a:r>
            <a:br>
              <a:rPr lang="nl-NL"/>
            </a:br>
            <a:r>
              <a:rPr lang="nl-NL">
                <a:hlinkClick r:id="rId4"/>
              </a:rPr>
              <a:t>https://marketplace.visualstudio.com/items?itemName=ms-python.python</a:t>
            </a:r>
            <a:endParaRPr lang="nl-NL"/>
          </a:p>
          <a:p>
            <a:pPr lvl="1"/>
            <a:r>
              <a:rPr lang="nl-NL"/>
              <a:t>Jupyter Extension for Visual Studio Code </a:t>
            </a:r>
            <a:br>
              <a:rPr lang="nl-NL"/>
            </a:br>
            <a:r>
              <a:rPr lang="nl-NL">
                <a:hlinkClick r:id="rId5"/>
              </a:rPr>
              <a:t>https://marketplace.visualstudio.com/items?itemName=ms-toolsai.jupyter</a:t>
            </a:r>
            <a:endParaRPr lang="nl-NL"/>
          </a:p>
          <a:p>
            <a:pPr lvl="1"/>
            <a:endParaRPr lang="nl-NL"/>
          </a:p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07C62-EA2C-92E5-B34C-1DA2A40FA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6" y="6306408"/>
            <a:ext cx="2743200" cy="365125"/>
          </a:xfrm>
        </p:spPr>
        <p:txBody>
          <a:bodyPr/>
          <a:lstStyle/>
          <a:p>
            <a:fld id="{1991564F-ECF0-4951-A814-8EF654E9ACB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39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8E02-3941-D3A0-71EB-63CC6B77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68712"/>
          </a:xfrm>
        </p:spPr>
        <p:txBody>
          <a:bodyPr>
            <a:normAutofit/>
          </a:bodyPr>
          <a:lstStyle/>
          <a:p>
            <a:r>
              <a:rPr lang="en-US"/>
              <a:t>PySpark Import SQL Server data into DataFrame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ABA24-8AC9-827C-1FFC-3FDA6D301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24468"/>
            <a:ext cx="11574184" cy="5390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pyspark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0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SparkSession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database_name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"Xtreme2022"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 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SELECT O.* 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FROM 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Data.Orders AS O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as Qry"""</a:t>
            </a: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database_user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"poweruser"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database_password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"P@ssw0rd"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database_url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"jdbc:sqlserver://uaptdderwp.database.windows.net:1433;databaseName="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database_name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Reading data from SQL Server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spark.read 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.format(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"jdbc"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.option(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"url"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database_url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.option(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"dbtable"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.option(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"user"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database_user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.option(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"password"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database_password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.option(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"driver"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"com.microsoft.sqlserver.jdbc.SQLServerDriver"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.load()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EBEA5-BF71-C75F-8BF9-8E606C4B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6" y="6306408"/>
            <a:ext cx="2743200" cy="365125"/>
          </a:xfrm>
        </p:spPr>
        <p:txBody>
          <a:bodyPr/>
          <a:lstStyle/>
          <a:p>
            <a:fld id="{1991564F-ECF0-4951-A814-8EF654E9ACB8}" type="slidenum">
              <a:rPr lang="nl-NL" smtClean="0"/>
              <a:pPr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7135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F53997-F811-1EDD-59D7-4FA8468D3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940" y="568713"/>
            <a:ext cx="7160146" cy="255630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BAD96-89DE-0B11-6FA1-0FFA86EC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Upsert with MERGE Statement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BB8BC-7D27-9284-8020-690B3119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61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AB74A-8898-CC73-6C70-2D66E6FDC93D}"/>
              </a:ext>
            </a:extLst>
          </p:cNvPr>
          <p:cNvSpPr txBox="1"/>
          <p:nvPr/>
        </p:nvSpPr>
        <p:spPr>
          <a:xfrm>
            <a:off x="1039528" y="6421225"/>
            <a:ext cx="10225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>
                <a:hlinkClick r:id="rId3"/>
              </a:rPr>
              <a:t>Update Delta Tables using MERGE in Spark | by Pallavi Sinha | Medium</a:t>
            </a:r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080B72-F1F3-B39A-31BB-B5AE136EA5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8" t="8910" r="13755" b="6034"/>
          <a:stretch/>
        </p:blipFill>
        <p:spPr>
          <a:xfrm>
            <a:off x="2468881" y="3125022"/>
            <a:ext cx="7113069" cy="32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2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F4DB5-C156-2161-A7A9-1BCFAAAD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62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4648A8-DDE9-CB7A-A8BF-5D4B7E9CD5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Bonus: Calling REST API's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5585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2E868A0-02DC-41AC-8F06-7A38F579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Web API (Application Programmers Interface)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5EB512-080C-4D46-C9AE-50511BCF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D52D28B-3360-4EEB-BF18-FF57EAEC02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59484" y="2763863"/>
            <a:ext cx="6073032" cy="164404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88EBB9F-A13C-49A1-9F0A-A3A0830F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80" y="4292681"/>
            <a:ext cx="2313357" cy="26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17094FD-3B43-4BE4-865D-0FA0BC66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578" y="1391087"/>
            <a:ext cx="3062842" cy="127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CFBF4CB-51BF-4B65-9953-99D15AAF9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29423" y="4407903"/>
            <a:ext cx="2254958" cy="2403637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E7E4584-ABDB-4B54-93E7-1E7C56F5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214" y="960390"/>
            <a:ext cx="2076571" cy="207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63E1BF-6469-4D87-8956-17125A98B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9" y="942773"/>
            <a:ext cx="3921831" cy="18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74E0EC7-DBC4-4CCA-951D-A31071F4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135" y="4594051"/>
            <a:ext cx="1837252" cy="18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5E16D702-4449-424B-A48C-C7BD8BE51155}"/>
              </a:ext>
            </a:extLst>
          </p:cNvPr>
          <p:cNvGrpSpPr/>
          <p:nvPr/>
        </p:nvGrpSpPr>
        <p:grpSpPr>
          <a:xfrm>
            <a:off x="342409" y="4881257"/>
            <a:ext cx="1128873" cy="1588080"/>
            <a:chOff x="8010730" y="4765801"/>
            <a:chExt cx="1128873" cy="1588080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58154B32-FE54-4A23-90B9-FE0078514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0730" y="4765801"/>
              <a:ext cx="1128873" cy="1230182"/>
            </a:xfrm>
            <a:prstGeom prst="rect">
              <a:avLst/>
            </a:prstGeom>
          </p:spPr>
        </p:pic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28D2C10D-7F3B-415A-90F9-E140DC875995}"/>
                </a:ext>
              </a:extLst>
            </p:cNvPr>
            <p:cNvSpPr txBox="1"/>
            <p:nvPr/>
          </p:nvSpPr>
          <p:spPr>
            <a:xfrm>
              <a:off x="8086331" y="5984549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API KEY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22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1D5987C-D02F-4D47-B2BB-0A1B03DC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HTTP (Hyper Tekst Transfer Protocol) REQUEST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714D1BB-7963-4541-9A43-8092C505EE51}"/>
              </a:ext>
            </a:extLst>
          </p:cNvPr>
          <p:cNvSpPr txBox="1"/>
          <p:nvPr/>
        </p:nvSpPr>
        <p:spPr>
          <a:xfrm>
            <a:off x="2887991" y="3872087"/>
            <a:ext cx="60420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GET 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http://ergast.com/api/f1/2021 HTTP/1.1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Accept: </a:t>
            </a:r>
            <a:r>
              <a:rPr lang="fr-FR" sz="1800" dirty="0">
                <a:latin typeface="Lucida Console" panose="020B0609040504020204" pitchFamily="49" charset="0"/>
              </a:rPr>
              <a:t>application/xml , </a:t>
            </a:r>
            <a:r>
              <a:rPr lang="en-US" sz="1800" dirty="0">
                <a:latin typeface="Lucida Console" panose="020B0609040504020204" pitchFamily="49" charset="0"/>
              </a:rPr>
              <a:t>*/*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User-Agent: </a:t>
            </a:r>
            <a:r>
              <a:rPr lang="en-US" sz="1800" dirty="0" err="1">
                <a:latin typeface="Lucida Console" panose="020B0609040504020204" pitchFamily="49" charset="0"/>
              </a:rPr>
              <a:t>Microsoft.Data.Mashup</a:t>
            </a:r>
            <a:r>
              <a:rPr lang="en-US" sz="1800" dirty="0">
                <a:latin typeface="Lucida Console" panose="020B0609040504020204" pitchFamily="49" charset="0"/>
              </a:rPr>
              <a:t> 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Accept-Encoding: </a:t>
            </a:r>
            <a:r>
              <a:rPr lang="en-US" sz="1800" dirty="0" err="1">
                <a:latin typeface="Lucida Console" panose="020B0609040504020204" pitchFamily="49" charset="0"/>
              </a:rPr>
              <a:t>gzip</a:t>
            </a:r>
            <a:r>
              <a:rPr lang="en-US" sz="1800" dirty="0">
                <a:latin typeface="Lucida Console" panose="020B0609040504020204" pitchFamily="49" charset="0"/>
              </a:rPr>
              <a:t>, deflate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Host: ergast.com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Connection: Keep-Alive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Tekstballon: rechthoek 10">
            <a:extLst>
              <a:ext uri="{FF2B5EF4-FFF2-40B4-BE49-F238E27FC236}">
                <a16:creationId xmlns:a16="http://schemas.microsoft.com/office/drawing/2014/main" id="{7689DF0C-EC6C-4903-A194-FA03BDA702AF}"/>
              </a:ext>
            </a:extLst>
          </p:cNvPr>
          <p:cNvSpPr/>
          <p:nvPr/>
        </p:nvSpPr>
        <p:spPr>
          <a:xfrm>
            <a:off x="148047" y="3259439"/>
            <a:ext cx="3326673" cy="612648"/>
          </a:xfrm>
          <a:prstGeom prst="wedgeRectCallout">
            <a:avLst>
              <a:gd name="adj1" fmla="val 34883"/>
              <a:gd name="adj2" fmla="val 10230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Method:</a:t>
            </a:r>
            <a:br>
              <a:rPr lang="nl-NL" b="1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</a:rPr>
              <a:t>GET, POST, PUT, PATCH, DELETE</a:t>
            </a:r>
          </a:p>
        </p:txBody>
      </p:sp>
      <p:sp>
        <p:nvSpPr>
          <p:cNvPr id="12" name="Tekstballon: rechthoek 11">
            <a:extLst>
              <a:ext uri="{FF2B5EF4-FFF2-40B4-BE49-F238E27FC236}">
                <a16:creationId xmlns:a16="http://schemas.microsoft.com/office/drawing/2014/main" id="{4075D8DE-A925-4312-9BC9-5B3EDC813C61}"/>
              </a:ext>
            </a:extLst>
          </p:cNvPr>
          <p:cNvSpPr/>
          <p:nvPr/>
        </p:nvSpPr>
        <p:spPr>
          <a:xfrm>
            <a:off x="3644966" y="3259439"/>
            <a:ext cx="3648892" cy="612648"/>
          </a:xfrm>
          <a:prstGeom prst="wedgeRectCallout">
            <a:avLst>
              <a:gd name="adj1" fmla="val 4240"/>
              <a:gd name="adj2" fmla="val 11509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URL:</a:t>
            </a:r>
          </a:p>
        </p:txBody>
      </p:sp>
      <p:sp>
        <p:nvSpPr>
          <p:cNvPr id="13" name="Tekstballon: rechthoek 12">
            <a:extLst>
              <a:ext uri="{FF2B5EF4-FFF2-40B4-BE49-F238E27FC236}">
                <a16:creationId xmlns:a16="http://schemas.microsoft.com/office/drawing/2014/main" id="{1D45A5AC-2858-4763-BD10-6F7592E14553}"/>
              </a:ext>
            </a:extLst>
          </p:cNvPr>
          <p:cNvSpPr/>
          <p:nvPr/>
        </p:nvSpPr>
        <p:spPr>
          <a:xfrm>
            <a:off x="7546436" y="3259439"/>
            <a:ext cx="1139724" cy="612648"/>
          </a:xfrm>
          <a:prstGeom prst="wedgeRectCallout">
            <a:avLst>
              <a:gd name="adj1" fmla="val 6144"/>
              <a:gd name="adj2" fmla="val 10372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Protocol:</a:t>
            </a:r>
          </a:p>
        </p:txBody>
      </p:sp>
      <p:sp>
        <p:nvSpPr>
          <p:cNvPr id="14" name="Tekstballon: rechthoek 13">
            <a:extLst>
              <a:ext uri="{FF2B5EF4-FFF2-40B4-BE49-F238E27FC236}">
                <a16:creationId xmlns:a16="http://schemas.microsoft.com/office/drawing/2014/main" id="{361BC94E-D47E-41D2-99ED-B98704CFEF1E}"/>
              </a:ext>
            </a:extLst>
          </p:cNvPr>
          <p:cNvSpPr/>
          <p:nvPr/>
        </p:nvSpPr>
        <p:spPr>
          <a:xfrm>
            <a:off x="148047" y="4311395"/>
            <a:ext cx="2024742" cy="1653975"/>
          </a:xfrm>
          <a:prstGeom prst="wedgeRectCallout">
            <a:avLst>
              <a:gd name="adj1" fmla="val 85670"/>
              <a:gd name="adj2" fmla="val -3232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Accept</a:t>
            </a:r>
            <a:br>
              <a:rPr lang="nl-NL" b="1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</a:rPr>
              <a:t>MIME Type:</a:t>
            </a:r>
            <a:br>
              <a:rPr lang="nl-NL" b="1" dirty="0">
                <a:solidFill>
                  <a:schemeClr val="tx1"/>
                </a:solidFill>
              </a:rPr>
            </a:br>
            <a:r>
              <a:rPr lang="nl-NL" dirty="0" err="1">
                <a:solidFill>
                  <a:schemeClr val="tx1"/>
                </a:solidFill>
              </a:rPr>
              <a:t>text</a:t>
            </a:r>
            <a:r>
              <a:rPr lang="nl-NL" dirty="0">
                <a:solidFill>
                  <a:schemeClr val="tx1"/>
                </a:solidFill>
              </a:rPr>
              <a:t>/html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 err="1">
                <a:solidFill>
                  <a:schemeClr val="tx1"/>
                </a:solidFill>
              </a:rPr>
              <a:t>application</a:t>
            </a:r>
            <a:r>
              <a:rPr lang="nl-NL" dirty="0">
                <a:solidFill>
                  <a:schemeClr val="tx1"/>
                </a:solidFill>
              </a:rPr>
              <a:t>/</a:t>
            </a:r>
            <a:r>
              <a:rPr lang="nl-NL" dirty="0" err="1">
                <a:solidFill>
                  <a:schemeClr val="tx1"/>
                </a:solidFill>
              </a:rPr>
              <a:t>xml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 err="1">
                <a:solidFill>
                  <a:schemeClr val="tx1"/>
                </a:solidFill>
              </a:rPr>
              <a:t>application</a:t>
            </a:r>
            <a:r>
              <a:rPr lang="nl-NL" dirty="0">
                <a:solidFill>
                  <a:schemeClr val="tx1"/>
                </a:solidFill>
              </a:rPr>
              <a:t>/</a:t>
            </a:r>
            <a:r>
              <a:rPr lang="nl-NL" dirty="0" err="1">
                <a:solidFill>
                  <a:schemeClr val="tx1"/>
                </a:solidFill>
              </a:rPr>
              <a:t>json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kstballon: rechthoek 8">
            <a:extLst>
              <a:ext uri="{FF2B5EF4-FFF2-40B4-BE49-F238E27FC236}">
                <a16:creationId xmlns:a16="http://schemas.microsoft.com/office/drawing/2014/main" id="{8BDDB86F-4967-4549-98A5-04EA40DDFCCA}"/>
              </a:ext>
            </a:extLst>
          </p:cNvPr>
          <p:cNvSpPr/>
          <p:nvPr/>
        </p:nvSpPr>
        <p:spPr>
          <a:xfrm>
            <a:off x="9174482" y="4526437"/>
            <a:ext cx="2495492" cy="1343140"/>
          </a:xfrm>
          <a:prstGeom prst="wedgeRectCallout">
            <a:avLst>
              <a:gd name="adj1" fmla="val -110740"/>
              <a:gd name="adj2" fmla="val -2393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Client:</a:t>
            </a:r>
            <a:br>
              <a:rPr lang="nl-NL" b="1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</a:rPr>
              <a:t>IE, Chrome, </a:t>
            </a:r>
            <a:r>
              <a:rPr lang="nl-NL" dirty="0" err="1">
                <a:solidFill>
                  <a:schemeClr val="tx1"/>
                </a:solidFill>
              </a:rPr>
              <a:t>Edge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</a:rPr>
              <a:t>Power Query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D3A57CE-50B9-4B66-8794-ACBA4C6C19FC}"/>
              </a:ext>
            </a:extLst>
          </p:cNvPr>
          <p:cNvSpPr txBox="1"/>
          <p:nvPr/>
        </p:nvSpPr>
        <p:spPr>
          <a:xfrm>
            <a:off x="2754005" y="6454575"/>
            <a:ext cx="574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Postman | The Collaboration Platform for API Development</a:t>
            </a:r>
            <a:endParaRPr lang="nl-NL" dirty="0"/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36FE4F9F-C57C-4E0C-AF0B-09185C0ADE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11383" y="780711"/>
            <a:ext cx="8435350" cy="22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1D5987C-D02F-4D47-B2BB-0A1B03DC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HTTP RESPONSE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714D1BB-7963-4541-9A43-8092C505EE51}"/>
              </a:ext>
            </a:extLst>
          </p:cNvPr>
          <p:cNvSpPr txBox="1"/>
          <p:nvPr/>
        </p:nvSpPr>
        <p:spPr>
          <a:xfrm>
            <a:off x="432054" y="962406"/>
            <a:ext cx="1733840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Lucida Console" panose="020B0609040504020204" pitchFamily="49" charset="0"/>
              </a:rPr>
              <a:t>RESPONSE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HTTP/1.1 200 OK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Date: Thu, 23 Sep 2021 12:56:49 GMT</a:t>
            </a:r>
          </a:p>
          <a:p>
            <a:r>
              <a:rPr lang="pt-BR" sz="1800" dirty="0">
                <a:latin typeface="Lucida Console" panose="020B0609040504020204" pitchFamily="49" charset="0"/>
              </a:rPr>
              <a:t>Server: Apache/2.4.6 (CentOS) OpenSSL/1.0.2k-fips PHP/5.4.16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X-Powered-By: PHP/5.4.16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Access-Control-Allow-Origin: *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Keep-Alive: timeout=5, max=100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Connection: Keep-Alive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Transfer-Encoding: chunked</a:t>
            </a:r>
          </a:p>
          <a:p>
            <a:r>
              <a:rPr lang="fr-FR" sz="1800" dirty="0">
                <a:latin typeface="Lucida Console" panose="020B0609040504020204" pitchFamily="49" charset="0"/>
              </a:rPr>
              <a:t>Content-Type: application/xml; </a:t>
            </a:r>
            <a:r>
              <a:rPr lang="fr-FR" sz="1800" dirty="0" err="1">
                <a:latin typeface="Lucida Console" panose="020B0609040504020204" pitchFamily="49" charset="0"/>
              </a:rPr>
              <a:t>charset</a:t>
            </a:r>
            <a:r>
              <a:rPr lang="fr-FR" sz="1800" dirty="0">
                <a:latin typeface="Lucida Console" panose="020B0609040504020204" pitchFamily="49" charset="0"/>
              </a:rPr>
              <a:t>=utf-8</a:t>
            </a:r>
          </a:p>
          <a:p>
            <a:endParaRPr lang="en-US" sz="1800" dirty="0">
              <a:latin typeface="Lucida Console" panose="020B0609040504020204" pitchFamily="49" charset="0"/>
            </a:endParaRPr>
          </a:p>
          <a:p>
            <a:r>
              <a:rPr lang="en-US" sz="1800" dirty="0">
                <a:latin typeface="Lucida Console" panose="020B0609040504020204" pitchFamily="49" charset="0"/>
              </a:rPr>
              <a:t>&lt;?xml version="1.0" encoding="utf-8"?&gt;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&lt;?xml-stylesheet type="text/</a:t>
            </a:r>
            <a:r>
              <a:rPr lang="en-US" sz="1800" dirty="0" err="1">
                <a:latin typeface="Lucida Console" panose="020B0609040504020204" pitchFamily="49" charset="0"/>
              </a:rPr>
              <a:t>xsl</a:t>
            </a:r>
            <a:r>
              <a:rPr lang="en-US" sz="1800" dirty="0">
                <a:latin typeface="Lucida Console" panose="020B0609040504020204" pitchFamily="49" charset="0"/>
              </a:rPr>
              <a:t>" </a:t>
            </a:r>
            <a:r>
              <a:rPr lang="en-US" sz="1800" dirty="0" err="1">
                <a:latin typeface="Lucida Console" panose="020B0609040504020204" pitchFamily="49" charset="0"/>
              </a:rPr>
              <a:t>href</a:t>
            </a:r>
            <a:r>
              <a:rPr lang="en-US" sz="1800" dirty="0">
                <a:latin typeface="Lucida Console" panose="020B0609040504020204" pitchFamily="49" charset="0"/>
              </a:rPr>
              <a:t>="/schemas/mrd-1.4.xsl"?&gt;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&lt;</a:t>
            </a:r>
            <a:r>
              <a:rPr lang="en-US" sz="1800" dirty="0" err="1">
                <a:latin typeface="Lucida Console" panose="020B0609040504020204" pitchFamily="49" charset="0"/>
              </a:rPr>
              <a:t>MRData</a:t>
            </a:r>
            <a:r>
              <a:rPr lang="en-US" sz="1800" dirty="0"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latin typeface="Lucida Console" panose="020B0609040504020204" pitchFamily="49" charset="0"/>
              </a:rPr>
              <a:t>xmlns</a:t>
            </a:r>
            <a:r>
              <a:rPr lang="en-US" sz="1800" dirty="0">
                <a:latin typeface="Lucida Console" panose="020B0609040504020204" pitchFamily="49" charset="0"/>
              </a:rPr>
              <a:t>="</a:t>
            </a:r>
            <a:r>
              <a:rPr lang="en-US" sz="1800" dirty="0">
                <a:latin typeface="Lucida Console" panose="020B0609040504020204" pitchFamily="49" charset="0"/>
                <a:hlinkClick r:id="rId2"/>
              </a:rPr>
              <a:t>http://ergast.com/</a:t>
            </a:r>
            <a:r>
              <a:rPr lang="en-US" sz="1800" dirty="0" err="1">
                <a:latin typeface="Lucida Console" panose="020B0609040504020204" pitchFamily="49" charset="0"/>
                <a:hlinkClick r:id="rId2"/>
              </a:rPr>
              <a:t>mrd</a:t>
            </a:r>
            <a:r>
              <a:rPr lang="en-US" sz="1800" dirty="0">
                <a:latin typeface="Lucida Console" panose="020B0609040504020204" pitchFamily="49" charset="0"/>
                <a:hlinkClick r:id="rId2"/>
              </a:rPr>
              <a:t>/1.4" series="f1" </a:t>
            </a:r>
            <a:r>
              <a:rPr lang="en-US" sz="1800" dirty="0" err="1">
                <a:latin typeface="Lucida Console" panose="020B0609040504020204" pitchFamily="49" charset="0"/>
                <a:hlinkClick r:id="rId2"/>
              </a:rPr>
              <a:t>url</a:t>
            </a:r>
            <a:r>
              <a:rPr lang="en-US" sz="1800" dirty="0">
                <a:latin typeface="Lucida Console" panose="020B0609040504020204" pitchFamily="49" charset="0"/>
                <a:hlinkClick r:id="rId2"/>
              </a:rPr>
              <a:t>="</a:t>
            </a:r>
            <a:r>
              <a:rPr lang="en-US" sz="1800" dirty="0">
                <a:latin typeface="Lucida Console" panose="020B0609040504020204" pitchFamily="49" charset="0"/>
                <a:hlinkClick r:id="rId3"/>
              </a:rPr>
              <a:t>http://ergast.com/</a:t>
            </a:r>
            <a:r>
              <a:rPr lang="en-US" sz="1800" dirty="0" err="1">
                <a:latin typeface="Lucida Console" panose="020B0609040504020204" pitchFamily="49" charset="0"/>
                <a:hlinkClick r:id="rId3"/>
              </a:rPr>
              <a:t>api</a:t>
            </a:r>
            <a:r>
              <a:rPr lang="en-US" sz="1800" dirty="0">
                <a:latin typeface="Lucida Console" panose="020B0609040504020204" pitchFamily="49" charset="0"/>
                <a:hlinkClick r:id="rId3"/>
              </a:rPr>
              <a:t>/f1/2021" limit="30" offset="0" total="22"&gt;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	&lt;</a:t>
            </a:r>
            <a:r>
              <a:rPr lang="en-US" sz="1800" dirty="0" err="1">
                <a:latin typeface="Lucida Console" panose="020B0609040504020204" pitchFamily="49" charset="0"/>
              </a:rPr>
              <a:t>RaceTable</a:t>
            </a:r>
            <a:r>
              <a:rPr lang="en-US" sz="1800" dirty="0">
                <a:latin typeface="Lucida Console" panose="020B0609040504020204" pitchFamily="49" charset="0"/>
              </a:rPr>
              <a:t> season="2021"&gt;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		&lt;Race season="2021" round="1" </a:t>
            </a:r>
            <a:r>
              <a:rPr lang="en-US" sz="1800" dirty="0" err="1">
                <a:latin typeface="Lucida Console" panose="020B0609040504020204" pitchFamily="49" charset="0"/>
              </a:rPr>
              <a:t>url</a:t>
            </a:r>
            <a:r>
              <a:rPr lang="en-US" sz="1800" dirty="0">
                <a:latin typeface="Lucida Console" panose="020B0609040504020204" pitchFamily="49" charset="0"/>
              </a:rPr>
              <a:t>="</a:t>
            </a:r>
            <a:r>
              <a:rPr lang="en-US" sz="1800" dirty="0">
                <a:latin typeface="Lucida Console" panose="020B0609040504020204" pitchFamily="49" charset="0"/>
                <a:hlinkClick r:id="rId4"/>
              </a:rPr>
              <a:t>https://en.wikipedia.org/wiki/2021_Bahrain_Grand_Prix"&gt;</a:t>
            </a:r>
          </a:p>
          <a:p>
            <a:r>
              <a:rPr lang="fr-FR" sz="1800" dirty="0">
                <a:latin typeface="Lucida Console" panose="020B0609040504020204" pitchFamily="49" charset="0"/>
              </a:rPr>
              <a:t>			&lt;</a:t>
            </a:r>
            <a:r>
              <a:rPr lang="fr-FR" sz="1800" dirty="0" err="1">
                <a:latin typeface="Lucida Console" panose="020B0609040504020204" pitchFamily="49" charset="0"/>
              </a:rPr>
              <a:t>RaceName</a:t>
            </a:r>
            <a:r>
              <a:rPr lang="fr-FR" sz="1800" dirty="0">
                <a:latin typeface="Lucida Console" panose="020B0609040504020204" pitchFamily="49" charset="0"/>
              </a:rPr>
              <a:t>&gt;</a:t>
            </a:r>
            <a:r>
              <a:rPr lang="fr-FR" sz="1800" dirty="0" err="1">
                <a:latin typeface="Lucida Console" panose="020B0609040504020204" pitchFamily="49" charset="0"/>
              </a:rPr>
              <a:t>Bahrain</a:t>
            </a:r>
            <a:r>
              <a:rPr lang="fr-FR" sz="1800" dirty="0">
                <a:latin typeface="Lucida Console" panose="020B0609040504020204" pitchFamily="49" charset="0"/>
              </a:rPr>
              <a:t> Grand Prix&lt;/</a:t>
            </a:r>
            <a:r>
              <a:rPr lang="fr-FR" sz="1800" dirty="0" err="1">
                <a:latin typeface="Lucida Console" panose="020B0609040504020204" pitchFamily="49" charset="0"/>
              </a:rPr>
              <a:t>RaceName</a:t>
            </a:r>
            <a:r>
              <a:rPr lang="fr-FR" sz="18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			&lt;Circuit </a:t>
            </a:r>
            <a:r>
              <a:rPr lang="en-US" sz="1800" dirty="0" err="1">
                <a:latin typeface="Lucida Console" panose="020B0609040504020204" pitchFamily="49" charset="0"/>
              </a:rPr>
              <a:t>circuitId</a:t>
            </a:r>
            <a:r>
              <a:rPr lang="en-US" sz="1800" dirty="0">
                <a:latin typeface="Lucida Console" panose="020B0609040504020204" pitchFamily="49" charset="0"/>
              </a:rPr>
              <a:t>="</a:t>
            </a:r>
            <a:r>
              <a:rPr lang="en-US" sz="1800" dirty="0" err="1">
                <a:latin typeface="Lucida Console" panose="020B0609040504020204" pitchFamily="49" charset="0"/>
              </a:rPr>
              <a:t>bahrain</a:t>
            </a:r>
            <a:r>
              <a:rPr lang="en-US" sz="1800" dirty="0">
                <a:latin typeface="Lucida Console" panose="020B0609040504020204" pitchFamily="49" charset="0"/>
              </a:rPr>
              <a:t>" </a:t>
            </a:r>
            <a:r>
              <a:rPr lang="en-US" sz="1800" dirty="0" err="1">
                <a:latin typeface="Lucida Console" panose="020B0609040504020204" pitchFamily="49" charset="0"/>
              </a:rPr>
              <a:t>url</a:t>
            </a:r>
            <a:r>
              <a:rPr lang="en-US" sz="1800" dirty="0">
                <a:latin typeface="Lucida Console" panose="020B0609040504020204" pitchFamily="49" charset="0"/>
              </a:rPr>
              <a:t>="</a:t>
            </a:r>
            <a:r>
              <a:rPr lang="en-US" sz="1800" dirty="0">
                <a:latin typeface="Lucida Console" panose="020B0609040504020204" pitchFamily="49" charset="0"/>
                <a:hlinkClick r:id="rId5"/>
              </a:rPr>
              <a:t>http://en.wikipedia.org/wiki/</a:t>
            </a:r>
            <a:r>
              <a:rPr lang="en-US" sz="1800" dirty="0" err="1">
                <a:latin typeface="Lucida Console" panose="020B0609040504020204" pitchFamily="49" charset="0"/>
                <a:hlinkClick r:id="rId5"/>
              </a:rPr>
              <a:t>Bahrain_International_Circuit</a:t>
            </a:r>
            <a:r>
              <a:rPr lang="en-US" sz="1800" dirty="0">
                <a:latin typeface="Lucida Console" panose="020B0609040504020204" pitchFamily="49" charset="0"/>
                <a:hlinkClick r:id="rId5"/>
              </a:rPr>
              <a:t>"&gt;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				&lt;</a:t>
            </a:r>
            <a:r>
              <a:rPr lang="en-US" sz="1800" dirty="0" err="1">
                <a:latin typeface="Lucida Console" panose="020B0609040504020204" pitchFamily="49" charset="0"/>
              </a:rPr>
              <a:t>CircuitName</a:t>
            </a:r>
            <a:r>
              <a:rPr lang="en-US" sz="1800" dirty="0">
                <a:latin typeface="Lucida Console" panose="020B0609040504020204" pitchFamily="49" charset="0"/>
              </a:rPr>
              <a:t>&gt;Bahrain International Circuit&lt;/</a:t>
            </a:r>
            <a:r>
              <a:rPr lang="en-US" sz="1800" dirty="0" err="1">
                <a:latin typeface="Lucida Console" panose="020B0609040504020204" pitchFamily="49" charset="0"/>
              </a:rPr>
              <a:t>CircuitName</a:t>
            </a:r>
            <a:r>
              <a:rPr lang="en-US" sz="1800" dirty="0">
                <a:latin typeface="Lucida Console" panose="020B0609040504020204" pitchFamily="49" charset="0"/>
              </a:rPr>
              <a:t>&gt;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				&lt;Location </a:t>
            </a:r>
            <a:r>
              <a:rPr lang="en-US" sz="1800" dirty="0" err="1">
                <a:latin typeface="Lucida Console" panose="020B0609040504020204" pitchFamily="49" charset="0"/>
              </a:rPr>
              <a:t>lat</a:t>
            </a:r>
            <a:r>
              <a:rPr lang="en-US" sz="1800" dirty="0">
                <a:latin typeface="Lucida Console" panose="020B0609040504020204" pitchFamily="49" charset="0"/>
              </a:rPr>
              <a:t>="26.0325" long="50.5106"&gt;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					&lt;Locality&gt;</a:t>
            </a:r>
            <a:r>
              <a:rPr lang="en-US" sz="1800" dirty="0" err="1">
                <a:latin typeface="Lucida Console" panose="020B0609040504020204" pitchFamily="49" charset="0"/>
              </a:rPr>
              <a:t>Sakhir</a:t>
            </a:r>
            <a:r>
              <a:rPr lang="en-US" sz="1800" dirty="0">
                <a:latin typeface="Lucida Console" panose="020B0609040504020204" pitchFamily="49" charset="0"/>
              </a:rPr>
              <a:t>&lt;/Locality&gt;</a:t>
            </a:r>
          </a:p>
          <a:p>
            <a:endParaRPr lang="nl-NL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3108069-9783-424D-BE09-138642BAF961}"/>
              </a:ext>
            </a:extLst>
          </p:cNvPr>
          <p:cNvSpPr/>
          <p:nvPr/>
        </p:nvSpPr>
        <p:spPr>
          <a:xfrm>
            <a:off x="432054" y="3941064"/>
            <a:ext cx="12015978" cy="307238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ballon: rechthoek 9">
            <a:extLst>
              <a:ext uri="{FF2B5EF4-FFF2-40B4-BE49-F238E27FC236}">
                <a16:creationId xmlns:a16="http://schemas.microsoft.com/office/drawing/2014/main" id="{E44F2EC0-4C1C-449E-8318-02DF138E7BBB}"/>
              </a:ext>
            </a:extLst>
          </p:cNvPr>
          <p:cNvSpPr/>
          <p:nvPr/>
        </p:nvSpPr>
        <p:spPr>
          <a:xfrm>
            <a:off x="10299119" y="2978415"/>
            <a:ext cx="1642946" cy="612648"/>
          </a:xfrm>
          <a:prstGeom prst="wedgeRectCallout">
            <a:avLst>
              <a:gd name="adj1" fmla="val 14847"/>
              <a:gd name="adj2" fmla="val 10080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Body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Tekstballon: rechthoek 10">
            <a:extLst>
              <a:ext uri="{FF2B5EF4-FFF2-40B4-BE49-F238E27FC236}">
                <a16:creationId xmlns:a16="http://schemas.microsoft.com/office/drawing/2014/main" id="{A95993C0-7351-4E57-94FD-18239D1C2675}"/>
              </a:ext>
            </a:extLst>
          </p:cNvPr>
          <p:cNvSpPr/>
          <p:nvPr/>
        </p:nvSpPr>
        <p:spPr>
          <a:xfrm>
            <a:off x="3412455" y="851707"/>
            <a:ext cx="2421417" cy="612648"/>
          </a:xfrm>
          <a:prstGeom prst="wedgeRectCallout">
            <a:avLst>
              <a:gd name="adj1" fmla="val -79835"/>
              <a:gd name="adj2" fmla="val 4707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Status code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" name="Tekstballon: rechthoek 7">
            <a:extLst>
              <a:ext uri="{FF2B5EF4-FFF2-40B4-BE49-F238E27FC236}">
                <a16:creationId xmlns:a16="http://schemas.microsoft.com/office/drawing/2014/main" id="{648333F1-0F26-46D3-A4E1-C5AC25F66C8F}"/>
              </a:ext>
            </a:extLst>
          </p:cNvPr>
          <p:cNvSpPr/>
          <p:nvPr/>
        </p:nvSpPr>
        <p:spPr>
          <a:xfrm>
            <a:off x="7165032" y="2218023"/>
            <a:ext cx="2024742" cy="1653975"/>
          </a:xfrm>
          <a:prstGeom prst="wedgeRectCallout">
            <a:avLst>
              <a:gd name="adj1" fmla="val -75105"/>
              <a:gd name="adj2" fmla="val 3512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Content-Type</a:t>
            </a:r>
            <a:br>
              <a:rPr lang="nl-NL" b="1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</a:rPr>
              <a:t>MIME type: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 err="1">
                <a:solidFill>
                  <a:schemeClr val="tx1"/>
                </a:solidFill>
              </a:rPr>
              <a:t>text</a:t>
            </a:r>
            <a:r>
              <a:rPr lang="nl-NL" dirty="0">
                <a:solidFill>
                  <a:schemeClr val="tx1"/>
                </a:solidFill>
              </a:rPr>
              <a:t>/html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 err="1">
                <a:solidFill>
                  <a:schemeClr val="tx1"/>
                </a:solidFill>
              </a:rPr>
              <a:t>application</a:t>
            </a:r>
            <a:r>
              <a:rPr lang="nl-NL" dirty="0">
                <a:solidFill>
                  <a:schemeClr val="tx1"/>
                </a:solidFill>
              </a:rPr>
              <a:t>/</a:t>
            </a:r>
            <a:r>
              <a:rPr lang="nl-NL" dirty="0" err="1">
                <a:solidFill>
                  <a:schemeClr val="tx1"/>
                </a:solidFill>
              </a:rPr>
              <a:t>xml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 err="1">
                <a:solidFill>
                  <a:schemeClr val="tx1"/>
                </a:solidFill>
              </a:rPr>
              <a:t>application</a:t>
            </a:r>
            <a:r>
              <a:rPr lang="nl-NL" dirty="0">
                <a:solidFill>
                  <a:schemeClr val="tx1"/>
                </a:solidFill>
              </a:rPr>
              <a:t>/</a:t>
            </a:r>
            <a:r>
              <a:rPr lang="nl-NL" dirty="0" err="1">
                <a:solidFill>
                  <a:schemeClr val="tx1"/>
                </a:solidFill>
              </a:rPr>
              <a:t>json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kstballon: rechthoek 8">
            <a:extLst>
              <a:ext uri="{FF2B5EF4-FFF2-40B4-BE49-F238E27FC236}">
                <a16:creationId xmlns:a16="http://schemas.microsoft.com/office/drawing/2014/main" id="{0D5E8B29-C958-46BD-BA3C-CC00B4FF6BA6}"/>
              </a:ext>
            </a:extLst>
          </p:cNvPr>
          <p:cNvSpPr/>
          <p:nvPr/>
        </p:nvSpPr>
        <p:spPr>
          <a:xfrm>
            <a:off x="9636471" y="1357763"/>
            <a:ext cx="2421417" cy="612648"/>
          </a:xfrm>
          <a:prstGeom prst="wedgeRectCallout">
            <a:avLst>
              <a:gd name="adj1" fmla="val -79835"/>
              <a:gd name="adj2" fmla="val 4707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Server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1D5987C-D02F-4D47-B2BB-0A1B03DC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HTTP Status codes (Response)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047327D-D8D5-4BC8-B90F-769B2E0C1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71" y="843470"/>
            <a:ext cx="11574184" cy="5700547"/>
          </a:xfrm>
        </p:spPr>
        <p:txBody>
          <a:bodyPr numCol="2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100+: Mededelend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100: Doorgaan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101: Protocollen worden verwisseld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200+: Goed gevolg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200: OK</a:t>
            </a:r>
            <a:endParaRPr lang="nl-NL" sz="14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201: Aangemaakt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202: Aanvaard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203: Niet-gemachtigde informatie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 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300+: Omleiding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300: Meerkeuze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301: Definitief verplaatst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302: Tijdelijk verplaatst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303: Zie andere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304: Niet gewijzigd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307: Tijdelijke omleiding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400+: Aanvraagfout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400: Foute aanvraag</a:t>
            </a:r>
            <a:endParaRPr lang="nl-NL" sz="14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401: Onvoldoende toegangsrechten</a:t>
            </a:r>
            <a:endParaRPr lang="nl-NL" sz="14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402: Betalende toegang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403: Verboden toegang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404: Niet gevonden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405: Methode niet toegestaan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406: Niet aanvaardbaar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407: Verificatie op de proxyserver verplicht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408: Aanvraagtijd verstreken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409: Conflict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410: Verdwenen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411: Lengte benodigd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412: Niet voldaan aan vooraf gestelde voorwaarde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413: Aanvraag te groot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414: Aanvraag-</a:t>
            </a:r>
            <a:r>
              <a:rPr lang="nl-NL" sz="1400" u="sng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2" tooltip="URL"/>
              </a:rPr>
              <a:t>URL</a:t>
            </a: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 lang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415: Media-type niet ondersteund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416: Aangevraagd gedeelte niet opvraagbaar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500+: Serverfout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500: Interne server fout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501: Niet geïmplementeerd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502: Bad Gateway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503: Dienst niet beschikbaar</a:t>
            </a:r>
            <a:endParaRPr lang="nl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nl-NL" sz="1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33224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1D5987C-D02F-4D47-B2BB-0A1B03DC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MIME </a:t>
            </a:r>
            <a:r>
              <a:rPr lang="nl-NL" sz="2000" dirty="0"/>
              <a:t>(</a:t>
            </a:r>
            <a:r>
              <a:rPr lang="nl-NL" sz="2000" b="0" i="0" dirty="0">
                <a:effectLst/>
                <a:latin typeface="Linux Libertine"/>
              </a:rPr>
              <a:t>Multipurpose Internet Mail </a:t>
            </a:r>
            <a:r>
              <a:rPr lang="nl-NL" sz="2000" b="0" i="0" dirty="0" err="1">
                <a:effectLst/>
                <a:latin typeface="Linux Libertine"/>
              </a:rPr>
              <a:t>Extensions</a:t>
            </a:r>
            <a:r>
              <a:rPr lang="nl-NL" sz="2000" b="0" i="0" dirty="0">
                <a:effectLst/>
                <a:latin typeface="Linux Libertine"/>
              </a:rPr>
              <a:t>)</a:t>
            </a:r>
            <a:r>
              <a:rPr lang="nl-NL" dirty="0"/>
              <a:t> Types: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047327D-D8D5-4BC8-B90F-769B2E0C1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NL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nl-NL" sz="16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Humanreadable</a:t>
            </a:r>
            <a:endParaRPr lang="nl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u="sng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2" tooltip="Cascading Style Sheets"/>
              </a:rPr>
              <a:t>Cascading</a:t>
            </a:r>
            <a:r>
              <a:rPr lang="nl-NL" sz="1600" u="sng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2" tooltip="Cascading Style Sheets"/>
              </a:rPr>
              <a:t> Style Sheets</a:t>
            </a:r>
            <a:endParaRPr lang="nl-NL" sz="1600" u="sng" dirty="0">
              <a:solidFill>
                <a:srgbClr val="0000FF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u="sng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 tooltip="Comma-separated values"/>
              </a:rPr>
              <a:t>Comma-separated</a:t>
            </a:r>
            <a:r>
              <a:rPr lang="nl-NL" sz="1600" u="sng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 tooltip="Comma-separated values"/>
              </a:rPr>
              <a:t> </a:t>
            </a:r>
            <a:r>
              <a:rPr lang="nl-NL" sz="1600" u="sng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 tooltip="Comma-separated values"/>
              </a:rPr>
              <a:t>values</a:t>
            </a:r>
            <a:endParaRPr lang="nl-NL" sz="1600" u="sng" dirty="0">
              <a:solidFill>
                <a:srgbClr val="0000FF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/html: </a:t>
            </a:r>
            <a:r>
              <a:rPr lang="nl-NL" sz="1600" u="sng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4" tooltip="HTML"/>
              </a:rPr>
              <a:t>HTML</a:t>
            </a:r>
            <a:endParaRPr lang="nl-NL" sz="1600" u="sng" dirty="0">
              <a:solidFill>
                <a:srgbClr val="0000FF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plain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Textual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Markup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Language</a:t>
            </a:r>
            <a:endParaRPr lang="nl-NL" sz="160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nl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NL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API's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nl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nl-NL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nl-NL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atom+xml</a:t>
            </a:r>
            <a:r>
              <a:rPr lang="nl-NL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b="1" u="sng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5" tooltip="Atom (standard)"/>
              </a:rPr>
              <a:t>Atom feeds</a:t>
            </a:r>
            <a:r>
              <a:rPr lang="nl-NL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(ODATA)</a:t>
            </a:r>
            <a:endParaRPr lang="nl-NL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nl-NL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nl-NL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Object 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Notation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600" u="sng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6" tooltip="JSON"/>
              </a:rPr>
              <a:t>JSON</a:t>
            </a:r>
            <a:endParaRPr lang="nl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/javascript: </a:t>
            </a:r>
            <a:r>
              <a:rPr lang="nl-NL" sz="1600" u="sng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7" tooltip="ECMAScript"/>
              </a:rPr>
              <a:t>ECMAScript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nl-NL" sz="1600" u="sng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8" tooltip="JavaScript"/>
              </a:rPr>
              <a:t>JavaScript</a:t>
            </a:r>
            <a:endParaRPr lang="nl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nl-NL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nl-NL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soap+xml</a:t>
            </a:r>
            <a:r>
              <a:rPr lang="nl-NL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b="1" u="sng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9" tooltip="SOAP"/>
              </a:rPr>
              <a:t>SOAP</a:t>
            </a:r>
            <a:endParaRPr lang="nl-NL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nl-NL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nl-NL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u="sng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10" tooltip="XML"/>
              </a:rPr>
              <a:t>XML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nl-NL" sz="16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NL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nl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1000"/>
              <a:tabLst>
                <a:tab pos="457200" algn="l"/>
              </a:tabLst>
            </a:pP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image/gif: </a:t>
            </a:r>
            <a:r>
              <a:rPr lang="nl-NL" sz="1600" u="sng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11" tooltip="GIF"/>
              </a:rPr>
              <a:t>GIF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  <a:endParaRPr lang="nl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1000"/>
              <a:tabLst>
                <a:tab pos="457200" algn="l"/>
              </a:tabLst>
            </a:pP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image/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jpeg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u="sng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12" tooltip="JPEG"/>
              </a:rPr>
              <a:t>JPEG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JFIF image</a:t>
            </a:r>
            <a:endParaRPr lang="nl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1000"/>
              <a:tabLst>
                <a:tab pos="457200" algn="l"/>
              </a:tabLst>
            </a:pP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image/</a:t>
            </a:r>
            <a:r>
              <a:rPr lang="nl-NL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nl-NL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600" u="sng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13" tooltip="Portable Network Graphics"/>
              </a:rPr>
              <a:t>Portable Network Graphics</a:t>
            </a:r>
            <a:endParaRPr lang="nl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nl-N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71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F55F-8407-203F-C1EC-FD33DA5D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HTTP GET REQUEST 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30CC-87EC-A2A7-E81E-5397756B2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09" y="624468"/>
            <a:ext cx="11574184" cy="59552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requests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stockCode 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"Adyen"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exchangeCode =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"AS"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APIToken=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"60fa9533ac9217…."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queryStringParams 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"api_token"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APIToken,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"fmt"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"json"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"period"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"from"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"2023-01-01"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"to"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"2023-01-05"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headers 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 {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"https://eodhistoricaldata.com/api/eod/"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stockCode +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exchangeCode 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Make the GET request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requests.get(url, params=queryStringParams, headers=headers)</a:t>
            </a:r>
          </a:p>
          <a:p>
            <a:pPr marL="0" indent="0"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display(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response.status_code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244A0-18E9-C2C2-4185-CB45387B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68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E9DC2-14F7-938E-EDC1-7CEB353BF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73"/>
          <a:stretch/>
        </p:blipFill>
        <p:spPr>
          <a:xfrm>
            <a:off x="579879" y="5970580"/>
            <a:ext cx="12771627" cy="3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0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F55F-8407-203F-C1EC-FD33DA5D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HTTP GET RESPONSE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30CC-87EC-A2A7-E81E-5397756B2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jsonData= response.json()</a:t>
            </a:r>
            <a:br>
              <a:rPr lang="it-IT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display(jsonData)</a:t>
            </a:r>
            <a:br>
              <a:rPr lang="it-IT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it-IT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it-IT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loop through items in JSON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item </a:t>
            </a:r>
            <a:r>
              <a:rPr lang="en-US" sz="16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jsonData:</a:t>
            </a: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item[</a:t>
            </a:r>
            <a:r>
              <a:rPr lang="en-US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load into Pandas Dataframe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pandas </a:t>
            </a:r>
            <a:r>
              <a:rPr lang="en-US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pd</a:t>
            </a: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io </a:t>
            </a:r>
            <a:r>
              <a:rPr lang="en-US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StringIO</a:t>
            </a:r>
          </a:p>
          <a:p>
            <a:pPr marL="0" indent="0"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pd.DataFrame(jsonData)</a:t>
            </a:r>
            <a:br>
              <a:rPr lang="en-US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df[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pd.to_datetime(df[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'%Y/%m/%d'</a:t>
            </a:r>
            <a: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load into PySpark DataFrame</a:t>
            </a:r>
            <a:br>
              <a:rPr lang="nl-NL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spark.read.json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(spark.sparkContext.parallelize([json_data]))</a:t>
            </a:r>
          </a:p>
          <a:p>
            <a:pPr marL="0" indent="0">
              <a:buNone/>
            </a:pPr>
            <a:endParaRPr lang="en-US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it-IT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it-IT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244A0-18E9-C2C2-4185-CB45387B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69</a:t>
            </a:fld>
            <a:endParaRPr lang="nl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642928-4FBD-4E5E-73B4-C0FE9967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09" y="1099191"/>
            <a:ext cx="11218604" cy="8569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ED77CD-70AB-5C75-31FC-8A030A3A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65" y="2995183"/>
            <a:ext cx="1090144" cy="929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A7A0CB-0DDB-31B7-D9F7-563CECFCC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89" y="5140001"/>
            <a:ext cx="9517223" cy="157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2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11F81-8F0E-698A-B9A8-93FF4A220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Syntax + Expressions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6567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90AF2-E705-47AF-BFFD-95DE74D7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ODATA 1/2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5AB5AD-29A6-435B-9B00-BB20D69EB9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053" y="1216514"/>
            <a:ext cx="8750435" cy="953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779998F1-6600-4475-9D87-3FD06B33483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5" y="1180085"/>
            <a:ext cx="1824032" cy="5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537F2CE-9C6E-4FA1-94BA-463B2873D01E}"/>
              </a:ext>
            </a:extLst>
          </p:cNvPr>
          <p:cNvSpPr txBox="1"/>
          <p:nvPr/>
        </p:nvSpPr>
        <p:spPr>
          <a:xfrm>
            <a:off x="485051" y="2373519"/>
            <a:ext cx="11221897" cy="445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06563" indent="-1527175">
              <a:lnSpc>
                <a:spcPts val="1575"/>
              </a:lnSpc>
            </a:pPr>
            <a:r>
              <a:rPr lang="en-US" sz="1800" b="1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$filter=:</a:t>
            </a:r>
            <a:r>
              <a:rPr lang="en-US" sz="1800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 	Returns only entities that match the specified expression.</a:t>
            </a:r>
            <a:br>
              <a:rPr lang="en-US" sz="1800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</a:br>
            <a:r>
              <a:rPr lang="en-US" sz="1800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…/Products/?</a:t>
            </a:r>
            <a:r>
              <a:rPr lang="en-US" sz="1800" b="1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$filter=</a:t>
            </a:r>
            <a:r>
              <a:rPr lang="en-US" sz="1800" b="1" u="sng" strike="noStrike" dirty="0" err="1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CategoryID</a:t>
            </a:r>
            <a:r>
              <a:rPr lang="en-US" sz="1800" b="1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 eq 435</a:t>
            </a:r>
          </a:p>
          <a:p>
            <a:pPr marL="1706563" indent="-1527175">
              <a:lnSpc>
                <a:spcPts val="1575"/>
              </a:lnSpc>
            </a:pPr>
            <a:endParaRPr lang="en-US" b="1" u="sng" dirty="0">
              <a:solidFill>
                <a:schemeClr val="accent1"/>
              </a:solidFill>
              <a:latin typeface="Segoe UI Light" panose="020B0502040204020203" pitchFamily="34" charset="0"/>
              <a:ea typeface="Times New Roman" panose="02020603050405020304" pitchFamily="18" charset="0"/>
            </a:endParaRPr>
          </a:p>
          <a:p>
            <a:pPr marL="1706563" indent="-1527175">
              <a:lnSpc>
                <a:spcPts val="1575"/>
              </a:lnSpc>
            </a:pPr>
            <a:r>
              <a:rPr lang="en-US" sz="1800" b="1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</a:t>
            </a:r>
            <a:r>
              <a:rPr lang="en-US" sz="1800" b="1" dirty="0" err="1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orderby</a:t>
            </a:r>
            <a:r>
              <a:rPr lang="en-US" sz="1800" b="1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=:</a:t>
            </a:r>
            <a:r>
              <a:rPr lang="en-US" sz="1800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 	Orders results, in ascending or descending order, by the value of one or more properties in those results.</a:t>
            </a:r>
            <a:br>
              <a:rPr lang="en-US" sz="1800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</a:br>
            <a:r>
              <a:rPr lang="en-US" sz="1800" u="sng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…/Products/</a:t>
            </a:r>
            <a:r>
              <a:rPr lang="en-US" sz="1800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?</a:t>
            </a:r>
            <a:r>
              <a:rPr lang="en-US" sz="1800" b="1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</a:t>
            </a:r>
            <a:r>
              <a:rPr lang="en-US" sz="1800" b="1" u="sng" strike="noStrike" dirty="0" err="1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orderby</a:t>
            </a:r>
            <a:r>
              <a:rPr lang="en-US" sz="1800" b="1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=Name desc</a:t>
            </a:r>
          </a:p>
          <a:p>
            <a:pPr marL="1706563" indent="-1527175">
              <a:lnSpc>
                <a:spcPts val="1575"/>
              </a:lnSpc>
            </a:pPr>
            <a:endParaRPr lang="nl-NL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06563" indent="-1527175">
              <a:lnSpc>
                <a:spcPts val="1575"/>
              </a:lnSpc>
            </a:pPr>
            <a:r>
              <a:rPr lang="en-US" sz="1800" b="1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$select=:</a:t>
            </a:r>
            <a:r>
              <a:rPr lang="en-US" sz="1800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 	Returns only the specified properties in an entity.</a:t>
            </a:r>
            <a:br>
              <a:rPr lang="en-US" sz="1800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</a:br>
            <a:r>
              <a:rPr lang="nl-NL" sz="1800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…/Products?</a:t>
            </a:r>
            <a:r>
              <a:rPr lang="nl-NL" sz="1800" b="1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$select=Price,Name</a:t>
            </a:r>
            <a:br>
              <a:rPr lang="nl-NL" sz="1800" b="1" u="none" strike="noStrike" dirty="0">
                <a:solidFill>
                  <a:srgbClr val="00A1E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</a:br>
            <a:endParaRPr lang="nl-NL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06563" indent="-1527175">
              <a:lnSpc>
                <a:spcPts val="1575"/>
              </a:lnSpc>
            </a:pPr>
            <a:r>
              <a:rPr lang="en-US" sz="1800" b="1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</a:t>
            </a:r>
            <a:r>
              <a:rPr lang="en-US" sz="1800" b="1" dirty="0" err="1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inlinecount</a:t>
            </a:r>
            <a:r>
              <a:rPr lang="en-US" sz="1800" b="1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=:</a:t>
            </a:r>
            <a:r>
              <a:rPr lang="en-US" sz="1800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 	Returns the total number of rows that match the </a:t>
            </a:r>
            <a:r>
              <a:rPr lang="en-US" dirty="0">
                <a:solidFill>
                  <a:srgbClr val="555555"/>
                </a:solidFill>
                <a:latin typeface="Segoe UI Light" panose="020B0502040204020203" pitchFamily="34" charset="0"/>
                <a:ea typeface="Times New Roman" panose="02020603050405020304" pitchFamily="18" charset="0"/>
              </a:rPr>
              <a:t>$filter criteria. Useful for paging in combination with $top and $skip</a:t>
            </a:r>
            <a:br>
              <a:rPr lang="en-US" dirty="0">
                <a:solidFill>
                  <a:srgbClr val="555555"/>
                </a:solidFill>
                <a:latin typeface="Segoe UI Light" panose="020B0502040204020203" pitchFamily="34" charset="0"/>
                <a:ea typeface="Times New Roman" panose="02020603050405020304" pitchFamily="18" charset="0"/>
              </a:rPr>
            </a:br>
            <a:r>
              <a:rPr lang="en-US" sz="1800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…/Products?</a:t>
            </a:r>
            <a:r>
              <a:rPr lang="en-US" sz="1800" b="1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</a:t>
            </a:r>
            <a:r>
              <a:rPr lang="en-US" sz="1800" b="1" u="sng" strike="noStrike" dirty="0" err="1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inlinecount</a:t>
            </a:r>
            <a:r>
              <a:rPr lang="en-US" sz="1800" b="1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=</a:t>
            </a:r>
            <a:r>
              <a:rPr lang="en-US" sz="1800" b="1" u="sng" strike="noStrike" dirty="0" err="1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allpages</a:t>
            </a:r>
            <a:r>
              <a:rPr lang="en-US" sz="1800" b="1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 </a:t>
            </a:r>
          </a:p>
          <a:p>
            <a:pPr marL="1706563" indent="-1527175">
              <a:lnSpc>
                <a:spcPts val="1575"/>
              </a:lnSpc>
            </a:pPr>
            <a:endParaRPr lang="en-US" sz="1800" b="1" dirty="0">
              <a:solidFill>
                <a:srgbClr val="555555"/>
              </a:solidFill>
              <a:effectLst/>
              <a:latin typeface="Segoe UI Light" panose="020B0502040204020203" pitchFamily="34" charset="0"/>
              <a:ea typeface="Times New Roman" panose="02020603050405020304" pitchFamily="18" charset="0"/>
            </a:endParaRPr>
          </a:p>
          <a:p>
            <a:pPr marL="1706563" indent="-1527175">
              <a:lnSpc>
                <a:spcPts val="1575"/>
              </a:lnSpc>
            </a:pPr>
            <a:r>
              <a:rPr lang="en-US" sz="1800" b="1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$top=n:</a:t>
            </a:r>
            <a:r>
              <a:rPr lang="en-US" sz="1800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 	Returns only the first n entities in an entity set (or in Atom terms, the first n entries in a feed).</a:t>
            </a:r>
            <a:br>
              <a:rPr lang="en-US" sz="1800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</a:br>
            <a:r>
              <a:rPr lang="en-US" sz="1800" u="sng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…/Products/</a:t>
            </a:r>
            <a:r>
              <a:rPr lang="en-US" sz="1800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?</a:t>
            </a:r>
            <a:r>
              <a:rPr lang="en-US" sz="1800" b="1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$top=2</a:t>
            </a:r>
            <a:br>
              <a:rPr lang="en-US" sz="1800" b="1" strike="noStrike" dirty="0">
                <a:solidFill>
                  <a:srgbClr val="00A1E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</a:br>
            <a:endParaRPr lang="nl-NL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06563" indent="-1527175">
              <a:lnSpc>
                <a:spcPts val="1575"/>
              </a:lnSpc>
            </a:pPr>
            <a:r>
              <a:rPr lang="en-US" sz="1800" b="1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$skip=n:</a:t>
            </a:r>
            <a:r>
              <a:rPr lang="en-US" sz="1800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 	Skips the first n entities in an entity set. Using this option lets a client retrieve a series of distinct pages on subsequent requests.</a:t>
            </a:r>
            <a:br>
              <a:rPr lang="en-US" sz="1800" dirty="0">
                <a:solidFill>
                  <a:srgbClr val="555555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</a:br>
            <a:r>
              <a:rPr lang="en-US" sz="1800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…/Products?</a:t>
            </a:r>
            <a:r>
              <a:rPr lang="en-US" sz="1800" b="1" u="sng" strike="noStrike" dirty="0">
                <a:solidFill>
                  <a:schemeClr val="accent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</a:rPr>
              <a:t>$skip=2</a:t>
            </a:r>
          </a:p>
          <a:p>
            <a:pPr marL="1706563" indent="-1527175">
              <a:lnSpc>
                <a:spcPts val="1575"/>
              </a:lnSpc>
            </a:pPr>
            <a:endParaRPr lang="nl-NL" sz="3600" u="sng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197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90AF2-E705-47AF-BFFD-95DE74D7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ODATA 2/2 $filter operators</a:t>
            </a: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49A1444A-C341-446D-AC51-9FF6A2CE84F2}"/>
              </a:ext>
            </a:extLst>
          </p:cNvPr>
          <p:cNvGraphicFramePr>
            <a:graphicFrameLocks noGrp="1"/>
          </p:cNvGraphicFramePr>
          <p:nvPr/>
        </p:nvGraphicFramePr>
        <p:xfrm>
          <a:off x="329224" y="1005642"/>
          <a:ext cx="11712088" cy="5345112"/>
        </p:xfrm>
        <a:graphic>
          <a:graphicData uri="http://schemas.openxmlformats.org/drawingml/2006/table">
            <a:tbl>
              <a:tblPr/>
              <a:tblGrid>
                <a:gridCol w="1271918">
                  <a:extLst>
                    <a:ext uri="{9D8B030D-6E8A-4147-A177-3AD203B41FA5}">
                      <a16:colId xmlns:a16="http://schemas.microsoft.com/office/drawing/2014/main" val="3653014073"/>
                    </a:ext>
                  </a:extLst>
                </a:gridCol>
                <a:gridCol w="2683182">
                  <a:extLst>
                    <a:ext uri="{9D8B030D-6E8A-4147-A177-3AD203B41FA5}">
                      <a16:colId xmlns:a16="http://schemas.microsoft.com/office/drawing/2014/main" val="1427660175"/>
                    </a:ext>
                  </a:extLst>
                </a:gridCol>
                <a:gridCol w="524995">
                  <a:extLst>
                    <a:ext uri="{9D8B030D-6E8A-4147-A177-3AD203B41FA5}">
                      <a16:colId xmlns:a16="http://schemas.microsoft.com/office/drawing/2014/main" val="3105804122"/>
                    </a:ext>
                  </a:extLst>
                </a:gridCol>
                <a:gridCol w="7231993">
                  <a:extLst>
                    <a:ext uri="{9D8B030D-6E8A-4147-A177-3AD203B41FA5}">
                      <a16:colId xmlns:a16="http://schemas.microsoft.com/office/drawing/2014/main" val="2674702242"/>
                    </a:ext>
                  </a:extLst>
                </a:gridCol>
              </a:tblGrid>
              <a:tr h="210939">
                <a:tc>
                  <a:txBody>
                    <a:bodyPr/>
                    <a:lstStyle/>
                    <a:p>
                      <a:pPr algn="l"/>
                      <a:r>
                        <a:rPr lang="nl-NL" sz="2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Operator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nl-NL" sz="2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2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20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Example</a:t>
                      </a:r>
                      <a:endParaRPr lang="nl-NL" sz="2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4407"/>
                  </a:ext>
                </a:extLst>
              </a:tr>
              <a:tr h="210939">
                <a:tc gridSpan="4">
                  <a:txBody>
                    <a:bodyPr/>
                    <a:lstStyle/>
                    <a:p>
                      <a:endParaRPr lang="nl-NL" sz="2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879030"/>
                  </a:ext>
                </a:extLst>
              </a:tr>
              <a:tr h="421878"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eq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Equal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/Suppliers?$filter=Address/City eq 'Redmond'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/Suppliers?$filter=Address/City eq 'Redmond'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15749"/>
                  </a:ext>
                </a:extLst>
              </a:tr>
              <a:tr h="421878">
                <a:tc>
                  <a:txBody>
                    <a:bodyPr/>
                    <a:lstStyle/>
                    <a:p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equal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/Suppliers?$filter=Address/City ne 'London'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/Suppliers?$filter=Address/City ne 'London'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315325"/>
                  </a:ext>
                </a:extLst>
              </a:tr>
              <a:tr h="210939"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gt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Greater</a:t>
                      </a:r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than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/Products?$filter=Price gt 20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/Products?$filter=Price gt 20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02602"/>
                  </a:ext>
                </a:extLst>
              </a:tr>
              <a:tr h="210939">
                <a:tc>
                  <a:txBody>
                    <a:bodyPr/>
                    <a:lstStyle/>
                    <a:p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Greater</a:t>
                      </a:r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than</a:t>
                      </a:r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or </a:t>
                      </a:r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equal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/Products?$filter=Price ge 10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/Products?$filter=Price </a:t>
                      </a:r>
                      <a:r>
                        <a:rPr lang="en-US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</a:t>
                      </a:r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10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61348"/>
                  </a:ext>
                </a:extLst>
              </a:tr>
              <a:tr h="210939"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lt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Less</a:t>
                      </a:r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than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/Products?$filter=Price lt 20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/Products?$filter=Price </a:t>
                      </a:r>
                      <a:r>
                        <a:rPr lang="en-US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lt</a:t>
                      </a:r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20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050361"/>
                  </a:ext>
                </a:extLst>
              </a:tr>
              <a:tr h="210939"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Less</a:t>
                      </a:r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than</a:t>
                      </a:r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or </a:t>
                      </a:r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equal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nl-NL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/Products?$filter=Price le 100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Products</a:t>
                      </a:r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?$filter=Price </a:t>
                      </a:r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</a:t>
                      </a:r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100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67890"/>
                  </a:ext>
                </a:extLst>
              </a:tr>
              <a:tr h="421878"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Logical and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/Orders?$filter=OrderDate ge datetime'2021-01-01T00:00:00' and OrderDate lt datetime'2021-02-01T00:00:00' 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/Orders?$filter=</a:t>
                      </a:r>
                      <a:r>
                        <a:rPr lang="en-US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OrderDate</a:t>
                      </a:r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</a:t>
                      </a:r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datetime'2021-01-01T00:00:00' and </a:t>
                      </a:r>
                      <a:r>
                        <a:rPr lang="en-US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OrderDate</a:t>
                      </a:r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lt</a:t>
                      </a:r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datetime'2021-02-01T00:00:00' 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354747"/>
                  </a:ext>
                </a:extLst>
              </a:tr>
              <a:tr h="421878">
                <a:tc>
                  <a:txBody>
                    <a:bodyPr/>
                    <a:lstStyle/>
                    <a:p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Logical or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/Products?$filter=Price le 3.5 or Price gt 200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/Products?$filter=Price le 3.5 or Price </a:t>
                      </a:r>
                      <a:r>
                        <a:rPr lang="en-US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gt</a:t>
                      </a:r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200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363446"/>
                  </a:ext>
                </a:extLst>
              </a:tr>
              <a:tr h="421878"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Logical</a:t>
                      </a:r>
                      <a:r>
                        <a:rPr lang="nl-NL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l-NL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negation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/Products?$filter=not </a:t>
                      </a:r>
                      <a:r>
                        <a:rPr lang="en-US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endswith</a:t>
                      </a:r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Description,'milk</a:t>
                      </a:r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/Products?$filter=not </a:t>
                      </a:r>
                      <a:r>
                        <a:rPr lang="en-US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endswith</a:t>
                      </a:r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20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Description,'milk</a:t>
                      </a:r>
                      <a:r>
                        <a:rPr lang="en-US" sz="2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</a:t>
                      </a:r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78131"/>
                  </a:ext>
                </a:extLst>
              </a:tr>
              <a:tr h="210939">
                <a:tc gridSpan="4">
                  <a:txBody>
                    <a:bodyPr/>
                    <a:lstStyle/>
                    <a:p>
                      <a:endParaRPr lang="nl-NL" sz="2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11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3223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2F70-BE91-E18C-2AC4-8D424E7F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Call ODATA REST API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5158-7AFD-CE90-DF15-6646111C1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requests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queryStringParams = {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"$top"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"50"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"$skip"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"200"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"$filter"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"ProductID eq 2205"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headers =  {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 = 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"https://xtremeodatarestapi.azurewebsites.net/odata/OrderLines"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Make the GET request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 = requests.get(url, 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=queryStringParams,\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headers=headers)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Get JSON Data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json_data =response.json()</a:t>
            </a: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= json_data[</a:t>
            </a:r>
            <a:r>
              <a:rPr lang="nl-NL" sz="16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"value"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Create DataFrame from JSON data</a:t>
            </a:r>
            <a:br>
              <a:rPr lang="nl-NL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 = spark.read.json(spark.sparkContext.parallelize([data]))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</a:p>
          <a:p>
            <a:pPr marL="0" indent="0">
              <a:buNone/>
            </a:pP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Show DataFrame</a:t>
            </a:r>
            <a:b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df.show(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3F658-4C5E-A090-1C09-0FA364B9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72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5975B-2E45-E34B-F856-989A38DE2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31"/>
          <a:stretch/>
        </p:blipFill>
        <p:spPr>
          <a:xfrm>
            <a:off x="8259418" y="3487386"/>
            <a:ext cx="3807076" cy="33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855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7DC7-83D0-3B11-060E-7EE0A990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81" y="905452"/>
            <a:ext cx="10040241" cy="77477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5400"/>
              <a:t>Thank you!</a:t>
            </a:r>
            <a:endParaRPr lang="nl-NL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CD836-7E79-9EDE-6C22-ADC3878B0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9264" y="2089785"/>
            <a:ext cx="9437157" cy="3916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Download slides, code samples + video: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https://www.arthurgraus.nl/python_fabric_data_engineer</a:t>
            </a:r>
            <a:endParaRPr lang="en-US"/>
          </a:p>
          <a:p>
            <a:endParaRPr lang="en-US" sz="2800"/>
          </a:p>
          <a:p>
            <a:pPr marL="0" indent="0">
              <a:buNone/>
            </a:pPr>
            <a:br>
              <a:rPr lang="en-US" sz="2800"/>
            </a:br>
            <a:r>
              <a:rPr lang="en-US" sz="2800"/>
              <a:t>Questions, reach out to me:</a:t>
            </a:r>
          </a:p>
          <a:p>
            <a:pPr marL="0" indent="0">
              <a:buNone/>
            </a:pPr>
            <a:r>
              <a:rPr lang="en-US" sz="2800">
                <a:hlinkClick r:id="rId3"/>
              </a:rPr>
              <a:t>info@arthurgraus.nl</a:t>
            </a:r>
            <a:endParaRPr lang="en-US" sz="2800"/>
          </a:p>
          <a:p>
            <a:pPr marL="0" indent="0">
              <a:buNone/>
            </a:pPr>
            <a:r>
              <a:rPr lang="nl-NL" sz="2800">
                <a:hlinkClick r:id="rId4"/>
              </a:rPr>
              <a:t>https://www.linkedin.com/in/arthurgraus</a:t>
            </a:r>
            <a:endParaRPr lang="nl-NL" sz="2800"/>
          </a:p>
          <a:p>
            <a:pPr marL="0" indent="0">
              <a:buNone/>
            </a:pPr>
            <a:endParaRPr lang="nl-NL" sz="2800"/>
          </a:p>
          <a:p>
            <a:pPr marL="0" indent="0">
              <a:buNone/>
            </a:pPr>
            <a:endParaRPr lang="nl-NL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D8E48-F84F-47D3-2712-9875D3162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319" y="2119213"/>
            <a:ext cx="1873423" cy="1873423"/>
          </a:xfrm>
          <a:prstGeom prst="rect">
            <a:avLst/>
          </a:prstGeom>
        </p:spPr>
      </p:pic>
      <p:pic>
        <p:nvPicPr>
          <p:cNvPr id="7" name="Graphic 6" descr="Envelope with solid fill">
            <a:extLst>
              <a:ext uri="{FF2B5EF4-FFF2-40B4-BE49-F238E27FC236}">
                <a16:creationId xmlns:a16="http://schemas.microsoft.com/office/drawing/2014/main" id="{5D37AB39-CB45-29FE-E3EC-11D0C28EC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289" y="4415417"/>
            <a:ext cx="511047" cy="5110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C3DB02-E4CE-0357-D131-860FC4763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7091" r="82001" b="41491"/>
          <a:stretch/>
        </p:blipFill>
        <p:spPr bwMode="auto">
          <a:xfrm>
            <a:off x="837398" y="4913030"/>
            <a:ext cx="553635" cy="5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ownload from cloud with solid fill">
            <a:extLst>
              <a:ext uri="{FF2B5EF4-FFF2-40B4-BE49-F238E27FC236}">
                <a16:creationId xmlns:a16="http://schemas.microsoft.com/office/drawing/2014/main" id="{47D7E1C5-852F-0FF9-80BB-E9CB226476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6181" y="1994478"/>
            <a:ext cx="553635" cy="553635"/>
          </a:xfrm>
          <a:prstGeom prst="rect">
            <a:avLst/>
          </a:prstGeom>
        </p:spPr>
      </p:pic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54008EC3-2473-6B18-5D0C-62553C2C4C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1544" y="3992636"/>
            <a:ext cx="423399" cy="423399"/>
          </a:xfrm>
          <a:prstGeom prst="rect">
            <a:avLst/>
          </a:prstGeom>
        </p:spPr>
      </p:pic>
      <p:pic>
        <p:nvPicPr>
          <p:cNvPr id="5" name="Picture 12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0C47754B-9B68-6304-8847-C982CE9179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895" y="4347803"/>
            <a:ext cx="2317105" cy="25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5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51D-6714-F984-DA4C-7090D22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String Expressions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1B94-1FB1-234C-297E-33B78A770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60" y="707457"/>
            <a:ext cx="11574184" cy="62131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"John"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'Doe'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</a:t>
            </a:r>
            <a:r>
              <a:rPr lang="nl-NL" sz="18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"John Doe"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8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8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upper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                 </a:t>
            </a:r>
            <a:r>
              <a:rPr lang="nl-NL" sz="18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"JOHN"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8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                 </a:t>
            </a:r>
            <a:r>
              <a:rPr lang="nl-NL" sz="18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"john"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800" b="1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                      </a:t>
            </a:r>
            <a:r>
              <a:rPr lang="nl-NL" sz="18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J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NL" sz="1800" b="1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sz="1800" b="1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                    </a:t>
            </a:r>
            <a:r>
              <a:rPr lang="nl-NL" sz="18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oh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800" b="1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                   </a:t>
            </a:r>
            <a:r>
              <a:rPr lang="nl-NL" sz="18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4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"It's raining"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                    </a:t>
            </a:r>
            <a:r>
              <a:rPr lang="nl-NL" sz="18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It's raining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'It</a:t>
            </a:r>
            <a:r>
              <a:rPr lang="nl-NL" sz="1800" b="1">
                <a:solidFill>
                  <a:srgbClr val="EE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\'</a:t>
            </a:r>
            <a:r>
              <a:rPr lang="nl-NL" sz="1800" b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raining'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                   </a:t>
            </a:r>
            <a:r>
              <a:rPr lang="nl-NL" sz="18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It's raining </a:t>
            </a:r>
          </a:p>
          <a:p>
            <a:pPr marL="0" indent="0">
              <a:buNone/>
            </a:pPr>
            <a:br>
              <a:rPr lang="nl-NL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raw-strings</a:t>
            </a:r>
            <a:endParaRPr lang="nl-NL" sz="18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800" b="0">
                <a:solidFill>
                  <a:srgbClr val="D169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800" b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"c:\\data\\input</a:t>
            </a:r>
            <a:r>
              <a:rPr lang="nl-NL" sz="18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)     		    </a:t>
            </a:r>
            <a:r>
              <a:rPr lang="nl-NL" sz="18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c:\data\input</a:t>
            </a:r>
          </a:p>
          <a:p>
            <a:pPr marL="0" indent="0">
              <a:buNone/>
            </a:pPr>
            <a:r>
              <a:rPr lang="nl-NL" sz="1800" b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800" b="0">
                <a:solidFill>
                  <a:srgbClr val="D169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8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nl-NL" sz="1800" b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"c:\data\input</a:t>
            </a:r>
            <a:r>
              <a:rPr lang="nl-NL" sz="18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)     		    </a:t>
            </a:r>
            <a:r>
              <a:rPr lang="nl-NL" sz="18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c:\data\input</a:t>
            </a:r>
          </a:p>
          <a:p>
            <a:pPr marL="0" indent="0">
              <a:buNone/>
            </a:pPr>
            <a:endParaRPr lang="nl-NL" sz="1800" b="1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f-strings</a:t>
            </a:r>
            <a:endParaRPr lang="nl-NL" sz="18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NL" sz="1800" b="0">
                <a:solidFill>
                  <a:srgbClr val="D169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800" b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nl-NL" sz="1800" b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l-NL" sz="180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xtreme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nl-NL" sz="18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nl-NL" sz="18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firstName.lower()</a:t>
            </a:r>
            <a:r>
              <a:rPr lang="nl-NL" sz="18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nl-NL" sz="18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)     		</a:t>
            </a:r>
            <a:r>
              <a:rPr lang="nl-NL" sz="18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Xtreme\john </a:t>
            </a:r>
          </a:p>
          <a:p>
            <a:pPr marL="0" indent="0">
              <a:buNone/>
            </a:pP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 </a:t>
            </a:r>
            <a:r>
              <a:rPr lang="nl-NL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800" b="0">
                <a:solidFill>
                  <a:srgbClr val="EE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\n\t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Have a good day!"	</a:t>
            </a:r>
            <a:r>
              <a:rPr lang="nl-NL" sz="18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Hello John, 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messageMultiLine</a:t>
            </a:r>
            <a:r>
              <a:rPr lang="nl-NL" sz="18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"""Hello </a:t>
            </a:r>
            <a:r>
              <a:rPr lang="nl-NL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nl-NL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nl-NL" sz="18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		</a:t>
            </a:r>
            <a:r>
              <a:rPr lang="nl-NL" sz="18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	Have a good day!</a:t>
            </a:r>
          </a:p>
          <a:p>
            <a:pPr marL="0" indent="0">
              <a:buNone/>
            </a:pP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Have a good day!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800" b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18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A5623-5DB3-CEC7-D299-6AD2050D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669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51D-6714-F984-DA4C-7090D22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Number Expressions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1B94-1FB1-234C-297E-33B78A770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b="1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nl-NL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endParaRPr lang="nl-NL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#Number Types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varInt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 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int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varFloat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float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varUnitPrice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12.55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varQuantity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varLineTotal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varQuantity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varUnitPrice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62.75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varRound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varLineTotal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              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63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varRoundDown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varLineTotal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      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62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varRoundUp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>
                <a:solidFill>
                  <a:srgbClr val="267F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varLineTotal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           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63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varModulo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varRoundUp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%  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            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1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varFloorDivide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0">
                <a:solidFill>
                  <a:srgbClr val="001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varRoundDown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nl-NL" sz="1600" b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     </a:t>
            </a:r>
            <a:r>
              <a:rPr lang="nl-NL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31</a:t>
            </a: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nl-NL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A5623-5DB3-CEC7-D299-6AD2050D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564F-ECF0-4951-A814-8EF654E9ACB8}" type="slidenum">
              <a:rPr lang="nl-NL" smtClean="0"/>
              <a:t>9</a:t>
            </a:fld>
            <a:endParaRPr lang="nl-NL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916634CA-A01B-F3D8-2EC6-931986861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64289"/>
              </p:ext>
            </p:extLst>
          </p:nvPr>
        </p:nvGraphicFramePr>
        <p:xfrm>
          <a:off x="6901516" y="742935"/>
          <a:ext cx="5014075" cy="17964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4148">
                  <a:extLst>
                    <a:ext uri="{9D8B030D-6E8A-4147-A177-3AD203B41FA5}">
                      <a16:colId xmlns:a16="http://schemas.microsoft.com/office/drawing/2014/main" val="2888777294"/>
                    </a:ext>
                  </a:extLst>
                </a:gridCol>
                <a:gridCol w="3259927">
                  <a:extLst>
                    <a:ext uri="{9D8B030D-6E8A-4147-A177-3AD203B41FA5}">
                      <a16:colId xmlns:a16="http://schemas.microsoft.com/office/drawing/2014/main" val="2507250870"/>
                    </a:ext>
                  </a:extLst>
                </a:gridCol>
              </a:tblGrid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Operator</a:t>
                      </a:r>
                    </a:p>
                  </a:txBody>
                  <a:tcPr marL="72000" marR="7200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808189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nl-NL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endParaRPr lang="nl-NL" sz="1200" b="1" dirty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483453583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nl-NL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  <a:endParaRPr lang="nl-NL" sz="1200" b="1" dirty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Substract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496819597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endParaRPr lang="nl-NL" sz="1200" b="1" dirty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Multiply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838151757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nl-NL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endParaRPr lang="nl-NL" sz="1200" b="1" dirty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Division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43977971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//</a:t>
                      </a:r>
                      <a:endParaRPr lang="nl-NL" sz="1200" b="1" dirty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Floor division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575820614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%</a:t>
                      </a:r>
                      <a:endParaRPr lang="nl-NL" sz="1200" b="1" dirty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Module, remainder of a division</a:t>
                      </a:r>
                      <a:endParaRPr lang="nl-NL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2701172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283937"/>
      </p:ext>
    </p:extLst>
  </p:cSld>
  <p:clrMapOvr>
    <a:masterClrMapping/>
  </p:clrMapOvr>
</p:sld>
</file>

<file path=ppt/theme/theme1.xml><?xml version="1.0" encoding="utf-8"?>
<a:theme xmlns:a="http://schemas.openxmlformats.org/drawingml/2006/main" name="Empty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 Theme 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8417</Words>
  <Application>Microsoft Office PowerPoint</Application>
  <PresentationFormat>Breedbeeld</PresentationFormat>
  <Paragraphs>907</Paragraphs>
  <Slides>73</Slides>
  <Notes>3</Notes>
  <HiddenSlides>5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4</vt:i4>
      </vt:variant>
      <vt:variant>
        <vt:lpstr>Diatitels</vt:lpstr>
      </vt:variant>
      <vt:variant>
        <vt:i4>73</vt:i4>
      </vt:variant>
    </vt:vector>
  </HeadingPairs>
  <TitlesOfParts>
    <vt:vector size="89" baseType="lpstr">
      <vt:lpstr>-apple-system</vt:lpstr>
      <vt:lpstr>Arial</vt:lpstr>
      <vt:lpstr>Calibri</vt:lpstr>
      <vt:lpstr>Calibri Light</vt:lpstr>
      <vt:lpstr>Congenial</vt:lpstr>
      <vt:lpstr>Consolas</vt:lpstr>
      <vt:lpstr>Courier New</vt:lpstr>
      <vt:lpstr>Linux Libertine</vt:lpstr>
      <vt:lpstr>Lucida Console</vt:lpstr>
      <vt:lpstr>Segoe UI Light</vt:lpstr>
      <vt:lpstr>Symbol</vt:lpstr>
      <vt:lpstr>Times New Roman</vt:lpstr>
      <vt:lpstr>Empty Theme</vt:lpstr>
      <vt:lpstr>Empty Theme Green</vt:lpstr>
      <vt:lpstr>Office Theme</vt:lpstr>
      <vt:lpstr>Aangepast ontwerp</vt:lpstr>
      <vt:lpstr>Python in Fabric for Data Engineers</vt:lpstr>
      <vt:lpstr>Bio: Arthur Graus</vt:lpstr>
      <vt:lpstr>Table of Contents</vt:lpstr>
      <vt:lpstr>History</vt:lpstr>
      <vt:lpstr>Python Use Cases:</vt:lpstr>
      <vt:lpstr>Getting started</vt:lpstr>
      <vt:lpstr>Syntax + Expressions</vt:lpstr>
      <vt:lpstr>String Expressions</vt:lpstr>
      <vt:lpstr>Number Expressions</vt:lpstr>
      <vt:lpstr>Number Formatting</vt:lpstr>
      <vt:lpstr>DateTime Expressions</vt:lpstr>
      <vt:lpstr>DateTime Formatting</vt:lpstr>
      <vt:lpstr>Logical Expressions</vt:lpstr>
      <vt:lpstr>List Expressions</vt:lpstr>
      <vt:lpstr>Loops</vt:lpstr>
      <vt:lpstr>Dictionary Expressions</vt:lpstr>
      <vt:lpstr>Modular Programming</vt:lpstr>
      <vt:lpstr>Functions</vt:lpstr>
      <vt:lpstr>Modules</vt:lpstr>
      <vt:lpstr>Packages</vt:lpstr>
      <vt:lpstr>Pip: Python Package Manager</vt:lpstr>
      <vt:lpstr>Jupyter Notebook == JSON file with .ipynb extension</vt:lpstr>
      <vt:lpstr>Jupyter Notebook: Markdown </vt:lpstr>
      <vt:lpstr>Data Wrangling with Pandas</vt:lpstr>
      <vt:lpstr>NumPy</vt:lpstr>
      <vt:lpstr>NumPy Vectorized Operations</vt:lpstr>
      <vt:lpstr>Pandas</vt:lpstr>
      <vt:lpstr>Pandas DataFrame Basics 1/2</vt:lpstr>
      <vt:lpstr>Pandas DataFrame Basics 2/2</vt:lpstr>
      <vt:lpstr>Pandas Import local CSV Files</vt:lpstr>
      <vt:lpstr>Azure Data Lake Storage Gen2</vt:lpstr>
      <vt:lpstr>Pandas Import CSV File from ADLS Gen 2</vt:lpstr>
      <vt:lpstr>Pandas Import CSV File from OneLake</vt:lpstr>
      <vt:lpstr>Pandas Import Excel File</vt:lpstr>
      <vt:lpstr>Pandas Import Excel file from SharePoint Online</vt:lpstr>
      <vt:lpstr>Pandas Transformations: Calculated Columns, Filtering + Sorting</vt:lpstr>
      <vt:lpstr>Pandas Transformations: Grouping</vt:lpstr>
      <vt:lpstr>Pandas Transformations: Merge</vt:lpstr>
      <vt:lpstr>Parquet files: Columnar Storage</vt:lpstr>
      <vt:lpstr>Pandas Import Parquet Files</vt:lpstr>
      <vt:lpstr>Pandas Import Folder with Parquet files</vt:lpstr>
      <vt:lpstr>Pandas save to OneLake</vt:lpstr>
      <vt:lpstr>Lakehouse + PySpark</vt:lpstr>
      <vt:lpstr>Big Data Architecture: Data Warehouse</vt:lpstr>
      <vt:lpstr>Big Data Architecture: Data Lake</vt:lpstr>
      <vt:lpstr>Big Data Architecture: Lakehouse</vt:lpstr>
      <vt:lpstr>Microsoft Fabric 2023+</vt:lpstr>
      <vt:lpstr>Apache Spark</vt:lpstr>
      <vt:lpstr>Apache Spark</vt:lpstr>
      <vt:lpstr>PySpark DataFrame Basics 1/2</vt:lpstr>
      <vt:lpstr>PySpark Dataframe Basics 2/2</vt:lpstr>
      <vt:lpstr>PySpark Import CSV file(s) into DataFrame</vt:lpstr>
      <vt:lpstr>PySpark Import Parquet file(s) into DataFrame</vt:lpstr>
      <vt:lpstr>PySpark DataFrame Transformations: Calculated Columns</vt:lpstr>
      <vt:lpstr>PySpark DataFrame Transformations: Filter + Group BY</vt:lpstr>
      <vt:lpstr>PySpark DataFrame Transformations: Join</vt:lpstr>
      <vt:lpstr>Insert Data into Lakehouse</vt:lpstr>
      <vt:lpstr>Query Table using Spark SQL</vt:lpstr>
      <vt:lpstr>MS Fabric + Delta Lake + Medallion Architecture</vt:lpstr>
      <vt:lpstr>PySpark Import SQL Server data into DataFrame</vt:lpstr>
      <vt:lpstr>Upsert with MERGE Statement</vt:lpstr>
      <vt:lpstr>Bonus: Calling REST API's</vt:lpstr>
      <vt:lpstr>Web API (Application Programmers Interface)</vt:lpstr>
      <vt:lpstr>HTTP (Hyper Tekst Transfer Protocol) REQUEST</vt:lpstr>
      <vt:lpstr>HTTP RESPONSE</vt:lpstr>
      <vt:lpstr>HTTP Status codes (Response)</vt:lpstr>
      <vt:lpstr>MIME (Multipurpose Internet Mail Extensions) Types:</vt:lpstr>
      <vt:lpstr>HTTP GET REQUEST </vt:lpstr>
      <vt:lpstr>HTTP GET RESPONSE</vt:lpstr>
      <vt:lpstr>ODATA 1/2</vt:lpstr>
      <vt:lpstr>ODATA 2/2 $filter operators</vt:lpstr>
      <vt:lpstr>Call ODATA REST API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Graus</dc:creator>
  <cp:lastModifiedBy>Arthur Graus</cp:lastModifiedBy>
  <cp:revision>580</cp:revision>
  <cp:lastPrinted>2020-12-29T08:40:19Z</cp:lastPrinted>
  <dcterms:created xsi:type="dcterms:W3CDTF">2017-01-07T12:02:19Z</dcterms:created>
  <dcterms:modified xsi:type="dcterms:W3CDTF">2024-02-08T09:02:14Z</dcterms:modified>
</cp:coreProperties>
</file>